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9"/>
  </p:notesMasterIdLst>
  <p:sldIdLst>
    <p:sldId id="2935" r:id="rId3"/>
    <p:sldId id="283" r:id="rId4"/>
    <p:sldId id="287" r:id="rId5"/>
    <p:sldId id="285" r:id="rId6"/>
    <p:sldId id="286" r:id="rId7"/>
    <p:sldId id="28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9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F2270-5E71-47A2-B0D0-7ECBB52B32E8}"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63422-1529-4916-A07A-F3CCBC94D810}" type="slidenum">
              <a:rPr lang="en-US" smtClean="0"/>
              <a:t>‹#›</a:t>
            </a:fld>
            <a:endParaRPr lang="en-US"/>
          </a:p>
        </p:txBody>
      </p:sp>
    </p:spTree>
    <p:extLst>
      <p:ext uri="{BB962C8B-B14F-4D97-AF65-F5344CB8AC3E}">
        <p14:creationId xmlns:p14="http://schemas.microsoft.com/office/powerpoint/2010/main" val="645388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292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B0372A-0EAB-497F-8C4F-DBA74D4F81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942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
        <p:nvSpPr>
          <p:cNvPr id="7" name="TextBox 6">
            <a:extLst>
              <a:ext uri="{FF2B5EF4-FFF2-40B4-BE49-F238E27FC236}">
                <a16:creationId xmlns:a16="http://schemas.microsoft.com/office/drawing/2014/main" id="{67318338-D9DC-4B16-8203-F838396B1B0E}"/>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777981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335533582"/>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495716742"/>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78978718"/>
      </p:ext>
    </p:extLst>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993219475"/>
      </p:ext>
    </p:extLst>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68828680"/>
      </p:ext>
    </p:extLst>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894414515"/>
      </p:ext>
    </p:extLst>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703279458"/>
      </p:ext>
    </p:extLst>
  </p:cSld>
  <p:clrMapOvr>
    <a:masterClrMapping/>
  </p:clrMapOvr>
  <p:transition spd="med">
    <p:pull/>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06475081"/>
      </p:ext>
    </p:extLst>
  </p:cSld>
  <p:clrMapOvr>
    <a:masterClrMapping/>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452228604"/>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898561519"/>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85539977"/>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540617726"/>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170271509"/>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270439912"/>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83538807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48206425"/>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368706068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005537229"/>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2223965883"/>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71156976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B833182-0A27-4A82-AD86-EAD6460C4385}" type="datetimeFigureOut">
              <a:rPr lang="zh-CN" altLang="en-US" smtClean="0"/>
              <a:t>2021/10/22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6B89268-6037-4630-93B9-87DCE428E2CA}" type="slidenum">
              <a:rPr lang="zh-CN" altLang="en-US" smtClean="0"/>
              <a:t>‹#›</a:t>
            </a:fld>
            <a:endParaRPr lang="zh-CN" altLang="en-US"/>
          </a:p>
        </p:txBody>
      </p:sp>
    </p:spTree>
    <p:extLst>
      <p:ext uri="{BB962C8B-B14F-4D97-AF65-F5344CB8AC3E}">
        <p14:creationId xmlns:p14="http://schemas.microsoft.com/office/powerpoint/2010/main" val="1055138245"/>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
        <p:nvSpPr>
          <p:cNvPr id="4" name="TextBox 3">
            <a:extLst>
              <a:ext uri="{FF2B5EF4-FFF2-40B4-BE49-F238E27FC236}">
                <a16:creationId xmlns:a16="http://schemas.microsoft.com/office/drawing/2014/main" id="{0E300FD6-E441-4369-AB7F-F7E60EE865CA}"/>
              </a:ext>
            </a:extLst>
          </p:cNvPr>
          <p:cNvSpPr txBox="1"/>
          <p:nvPr userDrawn="1"/>
        </p:nvSpPr>
        <p:spPr>
          <a:xfrm>
            <a:off x="10287000" y="228600"/>
            <a:ext cx="182880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Design by: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Thảo</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8431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userDrawn="1"/>
        </p:nvPicPr>
        <p:blipFill rotWithShape="1">
          <a:blip r:embed="rId14">
            <a:extLst>
              <a:ext uri="{28A0092B-C50C-407E-A947-70E740481C1C}">
                <a14:useLocalDpi xmlns:a14="http://schemas.microsoft.com/office/drawing/2010/main" val="0"/>
              </a:ext>
            </a:extLst>
          </a:blip>
          <a:srcRect l="28194" t="23704" r="40139" b="10617"/>
          <a:stretch/>
        </p:blipFill>
        <p:spPr>
          <a:xfrm>
            <a:off x="9498682" y="3715796"/>
            <a:ext cx="2693318" cy="3142204"/>
          </a:xfrm>
          <a:prstGeom prst="rect">
            <a:avLst/>
          </a:prstGeom>
        </p:spPr>
      </p:pic>
    </p:spTree>
    <p:extLst>
      <p:ext uri="{BB962C8B-B14F-4D97-AF65-F5344CB8AC3E}">
        <p14:creationId xmlns:p14="http://schemas.microsoft.com/office/powerpoint/2010/main" val="17278281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Viết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đoạn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văn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tả</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đồ</a:t>
            </a:r>
            <a:r>
              <a:rPr lang="en-US" sz="3600" b="1" dirty="0">
                <a:solidFill>
                  <a:srgbClr val="7030A0"/>
                </a:solidFill>
                <a:cs typeface="Times New Roman" pitchFamily="18" charset="0"/>
              </a:rPr>
              <a:t> dung </a:t>
            </a:r>
            <a:r>
              <a:rPr lang="en-US" sz="3600" b="1" dirty="0" err="1">
                <a:solidFill>
                  <a:srgbClr val="7030A0"/>
                </a:solidFill>
                <a:cs typeface="Times New Roman" pitchFamily="18" charset="0"/>
              </a:rPr>
              <a:t>học</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tập</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flipH="1">
            <a:off x="5655897" y="2180463"/>
            <a:ext cx="6536102" cy="4677537"/>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6874" y="3759986"/>
            <a:ext cx="6818251" cy="2934101"/>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l="84636" t="839" r="381" b="75359"/>
          <a:stretch/>
        </p:blipFill>
        <p:spPr>
          <a:xfrm flipH="1">
            <a:off x="0" y="0"/>
            <a:ext cx="3505200" cy="1602363"/>
          </a:xfrm>
          <a:prstGeom prst="rect">
            <a:avLst/>
          </a:prstGeom>
        </p:spPr>
      </p:pic>
      <p:sp>
        <p:nvSpPr>
          <p:cNvPr id="8" name="椭圆 7"/>
          <p:cNvSpPr/>
          <p:nvPr/>
        </p:nvSpPr>
        <p:spPr>
          <a:xfrm>
            <a:off x="11009014" y="-797584"/>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11" name="文本框 10"/>
          <p:cNvSpPr txBox="1"/>
          <p:nvPr/>
        </p:nvSpPr>
        <p:spPr>
          <a:xfrm>
            <a:off x="3629683" y="1651464"/>
            <a:ext cx="5540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err="1">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Khởi</a:t>
            </a:r>
            <a:r>
              <a:rPr kumimoji="0" lang="en-US" altLang="zh-CN" sz="8800" b="0" i="0" u="none" strike="noStrike" kern="1200" cap="none" spc="0" normalizeH="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800" b="0" i="0" u="none" strike="noStrike" kern="1200" cap="none" spc="0" normalizeH="0" noProof="0" dirty="0" err="1">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động</a:t>
            </a:r>
            <a:endParaRPr kumimoji="0" lang="zh-CN" altLang="en-US" sz="8800" b="0" i="0" u="none" strike="noStrike" kern="1200" cap="none" spc="0" normalizeH="0" baseline="0" noProof="0" dirty="0">
              <a:ln w="254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Tree>
    <p:extLst>
      <p:ext uri="{BB962C8B-B14F-4D97-AF65-F5344CB8AC3E}">
        <p14:creationId xmlns:p14="http://schemas.microsoft.com/office/powerpoint/2010/main" val="12729627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42"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53" presetClass="entr" presetSubtype="16"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childTnLst>
                          </p:cTn>
                        </p:par>
                        <p:par>
                          <p:cTn id="37" fill="hold">
                            <p:stCondLst>
                              <p:cond delay="25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300D0-8E62-4DF2-BAD1-F3F49A4590CC}"/>
              </a:ext>
            </a:extLst>
          </p:cNvPr>
          <p:cNvSpPr>
            <a:spLocks noGrp="1"/>
          </p:cNvSpPr>
          <p:nvPr>
            <p:ph type="title"/>
          </p:nvPr>
        </p:nvSpPr>
        <p:spPr/>
        <p:txBody>
          <a:bodyPr/>
          <a:lstStyle/>
          <a:p>
            <a:endParaRPr lang="en-US"/>
          </a:p>
        </p:txBody>
      </p:sp>
      <p:pic>
        <p:nvPicPr>
          <p:cNvPr id="4" name="Giáo Dục Lễ Giáo - Giữ Gìn Sách Vở Và Đồ Dùng Học Tập">
            <a:hlinkClick r:id="" action="ppaction://media"/>
            <a:extLst>
              <a:ext uri="{FF2B5EF4-FFF2-40B4-BE49-F238E27FC236}">
                <a16:creationId xmlns:a16="http://schemas.microsoft.com/office/drawing/2014/main" id="{A008B5B6-F4FF-4EE9-B2E0-78B97BBABF1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3070" y="365125"/>
            <a:ext cx="10665859" cy="5999410"/>
          </a:xfrm>
        </p:spPr>
      </p:pic>
    </p:spTree>
    <p:extLst>
      <p:ext uri="{BB962C8B-B14F-4D97-AF65-F5344CB8AC3E}">
        <p14:creationId xmlns:p14="http://schemas.microsoft.com/office/powerpoint/2010/main" val="27979306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228AF1-5641-4525-9563-64684D3B4FAD}"/>
              </a:ext>
            </a:extLst>
          </p:cNvPr>
          <p:cNvSpPr txBox="1"/>
          <p:nvPr/>
        </p:nvSpPr>
        <p:spPr>
          <a:xfrm>
            <a:off x="1911856" y="802868"/>
            <a:ext cx="9238497" cy="661207"/>
          </a:xfrm>
          <a:prstGeom prst="rect">
            <a:avLst/>
          </a:prstGeom>
          <a:noFill/>
        </p:spPr>
        <p:txBody>
          <a:bodyPr wrap="square" rtlCol="0">
            <a:spAutoFit/>
          </a:bodyPr>
          <a:lstStyle/>
          <a:p>
            <a:pPr>
              <a:lnSpc>
                <a:spcPct val="150000"/>
              </a:lnSpc>
            </a:pPr>
            <a:r>
              <a:rPr lang="en-US" sz="2800" b="1" dirty="0">
                <a:latin typeface="Times New Roman" panose="02020603050405020304" pitchFamily="18" charset="0"/>
                <a:ea typeface="Arial-Rounded" panose="020B0500000000000000" pitchFamily="34" charset="0"/>
                <a:cs typeface="Times New Roman" panose="02020603050405020304" pitchFamily="18" charset="0"/>
              </a:rPr>
              <a:t>2.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Viết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3-4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tả</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đồ</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dùng</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tập</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5" name="Picture 4" descr="20210409090849_wm_shs-tieng-viet-2-tap-1">
            <a:extLst>
              <a:ext uri="{FF2B5EF4-FFF2-40B4-BE49-F238E27FC236}">
                <a16:creationId xmlns:a16="http://schemas.microsoft.com/office/drawing/2014/main" id="{911ADFF1-928C-46C7-A3D0-463B7B37FCF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263508" y="802868"/>
            <a:ext cx="648347" cy="524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BE46CA7-F8B0-453E-8D4B-6DA58CCDEDB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rcRect l="19767" t="15444" r="11009" b="10682"/>
          <a:stretch/>
        </p:blipFill>
        <p:spPr>
          <a:xfrm>
            <a:off x="2324528" y="1962487"/>
            <a:ext cx="6095129" cy="3657077"/>
          </a:xfrm>
          <a:prstGeom prst="roundRect">
            <a:avLst>
              <a:gd name="adj" fmla="val 50000"/>
            </a:avLst>
          </a:prstGeom>
        </p:spPr>
      </p:pic>
    </p:spTree>
    <p:extLst>
      <p:ext uri="{BB962C8B-B14F-4D97-AF65-F5344CB8AC3E}">
        <p14:creationId xmlns:p14="http://schemas.microsoft.com/office/powerpoint/2010/main" val="6699485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CB6EA3E-BD48-43E9-ADBD-DA04EB29F953}"/>
              </a:ext>
            </a:extLst>
          </p:cNvPr>
          <p:cNvSpPr txBox="1"/>
          <p:nvPr/>
        </p:nvSpPr>
        <p:spPr>
          <a:xfrm>
            <a:off x="1589103" y="1145219"/>
            <a:ext cx="8487053" cy="3970318"/>
          </a:xfrm>
          <a:prstGeom prst="rect">
            <a:avLst/>
          </a:prstGeom>
          <a:noFill/>
        </p:spPr>
        <p:txBody>
          <a:bodyPr wrap="square" rtlCol="0">
            <a:spAutoFit/>
          </a:bodyPr>
          <a:lstStyle/>
          <a:p>
            <a:pPr algn="just"/>
            <a:r>
              <a:rPr lang="vi-VN" sz="2800" dirty="0">
                <a:latin typeface="+mj-lt"/>
                <a:ea typeface="Arial-Rounded" panose="020B0500000000000000" pitchFamily="34" charset="0"/>
                <a:cs typeface="Arial-Rounded" panose="020B0500000000000000" pitchFamily="34" charset="0"/>
              </a:rPr>
              <a:t>Đầu năm học, mẹ mua cho em đủ thứ đồ dùng học tập, trong đó có cây thước kẻ mà em đang dùng.</a:t>
            </a:r>
            <a:r>
              <a:rPr lang="en-US" sz="2800" dirty="0">
                <a:latin typeface="+mj-lt"/>
                <a:ea typeface="Arial-Rounded" panose="020B0500000000000000" pitchFamily="34" charset="0"/>
                <a:cs typeface="Arial-Rounded" panose="020B0500000000000000" pitchFamily="34" charset="0"/>
              </a:rPr>
              <a:t> </a:t>
            </a:r>
            <a:r>
              <a:rPr lang="vi-VN" sz="2800" dirty="0">
                <a:latin typeface="+mj-lt"/>
                <a:ea typeface="Arial-Rounded" panose="020B0500000000000000" pitchFamily="34" charset="0"/>
                <a:cs typeface="Arial-Rounded" panose="020B0500000000000000" pitchFamily="34" charset="0"/>
              </a:rPr>
              <a:t>Cây thước được làm bằng nhựa cứng, màu vàng trong suốt, hình chữ nhật dài, to khoảng bằng ngón tay giữa của em, có bốn mặt dài và thẳng. Trên một mặt thước có chia thành 20 khoảng cách theo đơn vị cen-ti-met, từ số 0 đến 20. Ba mặt còn lại của thước đều nhẵn bóng, giúp em kẻ những đường thẳng tắp.</a:t>
            </a:r>
            <a:r>
              <a:rPr lang="en-US" sz="2800" dirty="0">
                <a:latin typeface="+mj-lt"/>
                <a:ea typeface="Arial-Rounded" panose="020B0500000000000000" pitchFamily="34" charset="0"/>
                <a:cs typeface="Arial-Rounded" panose="020B0500000000000000" pitchFamily="34" charset="0"/>
              </a:rPr>
              <a:t> </a:t>
            </a:r>
            <a:r>
              <a:rPr lang="vi-VN" sz="2800" dirty="0">
                <a:latin typeface="+mj-lt"/>
                <a:ea typeface="Arial-Rounded" panose="020B0500000000000000" pitchFamily="34" charset="0"/>
                <a:cs typeface="Arial-Rounded" panose="020B0500000000000000" pitchFamily="34" charset="0"/>
              </a:rPr>
              <a:t>Cây thước là người bạn thân của em trong học tập. </a:t>
            </a:r>
            <a:endParaRPr lang="en-US" sz="2800" dirty="0">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011972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矩形 34"/>
          <p:cNvSpPr/>
          <p:nvPr/>
        </p:nvSpPr>
        <p:spPr>
          <a:xfrm>
            <a:off x="0" y="0"/>
            <a:ext cx="12192000" cy="6858000"/>
          </a:xfrm>
          <a:prstGeom prst="rect">
            <a:avLst/>
          </a:prstGeom>
          <a:solidFill>
            <a:srgbClr val="FAE9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矩形 6"/>
          <p:cNvSpPr/>
          <p:nvPr/>
        </p:nvSpPr>
        <p:spPr>
          <a:xfrm>
            <a:off x="482600" y="372532"/>
            <a:ext cx="11226800" cy="6146800"/>
          </a:xfrm>
          <a:prstGeom prst="rect">
            <a:avLst/>
          </a:prstGeom>
          <a:noFill/>
          <a:ln w="38100">
            <a:solidFill>
              <a:srgbClr val="E77E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l="63088" t="11370" r="19404" b="43291"/>
          <a:stretch/>
        </p:blipFill>
        <p:spPr>
          <a:xfrm>
            <a:off x="8914938" y="1921466"/>
            <a:ext cx="2516088" cy="187496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84636" t="839" r="381" b="75359"/>
          <a:stretch/>
        </p:blipFill>
        <p:spPr>
          <a:xfrm>
            <a:off x="8686801" y="-19524"/>
            <a:ext cx="3505200" cy="1602363"/>
          </a:xfrm>
          <a:prstGeom prst="rect">
            <a:avLst/>
          </a:prstGeom>
        </p:spPr>
      </p:pic>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84467" t="23471" r="-966" b="-696"/>
          <a:stretch/>
        </p:blipFill>
        <p:spPr>
          <a:xfrm>
            <a:off x="9652001" y="3402909"/>
            <a:ext cx="2540000" cy="3421222"/>
          </a:xfrm>
          <a:prstGeom prst="rect">
            <a:avLst/>
          </a:prstGeom>
        </p:spPr>
      </p:pic>
      <p:sp>
        <p:nvSpPr>
          <p:cNvPr id="18" name="文本框 17"/>
          <p:cNvSpPr txBox="1"/>
          <p:nvPr/>
        </p:nvSpPr>
        <p:spPr>
          <a:xfrm>
            <a:off x="2670457" y="1865219"/>
            <a:ext cx="77103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Củng</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cố</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bài</a:t>
            </a:r>
            <a:r>
              <a:rPr kumimoji="0" lang="en-US" altLang="zh-CN" sz="8000" b="0" i="0" u="none" strike="noStrike" kern="1200" cap="none" spc="0" normalizeH="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8000" b="0" i="0" u="none" strike="noStrike" kern="1200" cap="none" spc="0" normalizeH="0" noProof="0" dirty="0" err="1">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8000" b="0" i="0" u="none" strike="noStrike" kern="1200" cap="none" spc="0" normalizeH="0" baseline="0" noProof="0" dirty="0">
              <a:ln w="38100">
                <a:solidFill>
                  <a:prstClr val="black"/>
                </a:solidFill>
              </a:ln>
              <a:solidFill>
                <a:srgbClr val="FE622A"/>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0" name="图片 19"/>
          <p:cNvPicPr>
            <a:picLocks noChangeAspect="1"/>
          </p:cNvPicPr>
          <p:nvPr/>
        </p:nvPicPr>
        <p:blipFill rotWithShape="1">
          <a:blip r:embed="rId4">
            <a:extLst>
              <a:ext uri="{28A0092B-C50C-407E-A947-70E740481C1C}">
                <a14:useLocalDpi xmlns:a14="http://schemas.microsoft.com/office/drawing/2010/main" val="0"/>
              </a:ext>
            </a:extLst>
          </a:blip>
          <a:srcRect t="40550" r="76094"/>
          <a:stretch/>
        </p:blipFill>
        <p:spPr>
          <a:xfrm>
            <a:off x="0" y="2180463"/>
            <a:ext cx="6536102" cy="4677537"/>
          </a:xfrm>
          <a:prstGeom prst="rect">
            <a:avLst/>
          </a:prstGeom>
        </p:spPr>
      </p:pic>
      <p:pic>
        <p:nvPicPr>
          <p:cNvPr id="21" name="图片 20"/>
          <p:cNvPicPr>
            <a:picLocks noChangeAspect="1"/>
          </p:cNvPicPr>
          <p:nvPr/>
        </p:nvPicPr>
        <p:blipFill rotWithShape="1">
          <a:blip r:embed="rId5">
            <a:extLst>
              <a:ext uri="{28A0092B-C50C-407E-A947-70E740481C1C}">
                <a14:useLocalDpi xmlns:a14="http://schemas.microsoft.com/office/drawing/2010/main" val="0"/>
              </a:ext>
            </a:extLst>
          </a:blip>
          <a:srcRect t="11757" r="76431"/>
          <a:stretch/>
        </p:blipFill>
        <p:spPr>
          <a:xfrm>
            <a:off x="30917" y="2080238"/>
            <a:ext cx="4353354" cy="4690367"/>
          </a:xfrm>
          <a:prstGeom prst="rect">
            <a:avLst/>
          </a:prstGeom>
        </p:spPr>
      </p:pic>
      <p:sp>
        <p:nvSpPr>
          <p:cNvPr id="22" name="椭圆 21"/>
          <p:cNvSpPr/>
          <p:nvPr/>
        </p:nvSpPr>
        <p:spPr>
          <a:xfrm>
            <a:off x="-600092" y="-262401"/>
            <a:ext cx="1595168" cy="1595168"/>
          </a:xfrm>
          <a:prstGeom prst="ellipse">
            <a:avLst/>
          </a:prstGeom>
          <a:solidFill>
            <a:srgbClr val="65AE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32" name="图片 31"/>
          <p:cNvPicPr>
            <a:picLocks noChangeAspect="1"/>
          </p:cNvPicPr>
          <p:nvPr/>
        </p:nvPicPr>
        <p:blipFill rotWithShape="1">
          <a:blip r:embed="rId6">
            <a:extLst>
              <a:ext uri="{28A0092B-C50C-407E-A947-70E740481C1C}">
                <a14:useLocalDpi xmlns:a14="http://schemas.microsoft.com/office/drawing/2010/main" val="0"/>
              </a:ext>
            </a:extLst>
          </a:blip>
          <a:srcRect l="28194" t="23704" r="40139" b="10617"/>
          <a:stretch/>
        </p:blipFill>
        <p:spPr>
          <a:xfrm>
            <a:off x="8339928" y="4101002"/>
            <a:ext cx="2208059" cy="2576068"/>
          </a:xfrm>
          <a:prstGeom prst="rect">
            <a:avLst/>
          </a:prstGeom>
        </p:spPr>
      </p:pic>
    </p:spTree>
    <p:extLst>
      <p:ext uri="{BB962C8B-B14F-4D97-AF65-F5344CB8AC3E}">
        <p14:creationId xmlns:p14="http://schemas.microsoft.com/office/powerpoint/2010/main" val="25145252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par>
                          <p:cTn id="8" fill="hold">
                            <p:stCondLst>
                              <p:cond delay="2000"/>
                            </p:stCondLst>
                            <p:childTnLst>
                              <p:par>
                                <p:cTn id="9" presetID="47"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par>
                                <p:cTn id="14" presetID="26"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80">
                                          <p:stCondLst>
                                            <p:cond delay="0"/>
                                          </p:stCondLst>
                                        </p:cTn>
                                        <p:tgtEl>
                                          <p:spTgt spid="22"/>
                                        </p:tgtEl>
                                      </p:cBhvr>
                                    </p:animEffect>
                                    <p:anim calcmode="lin" valueType="num">
                                      <p:cBhvr>
                                        <p:cTn id="1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2" dur="26">
                                          <p:stCondLst>
                                            <p:cond delay="650"/>
                                          </p:stCondLst>
                                        </p:cTn>
                                        <p:tgtEl>
                                          <p:spTgt spid="22"/>
                                        </p:tgtEl>
                                      </p:cBhvr>
                                      <p:to x="100000" y="60000"/>
                                    </p:animScale>
                                    <p:animScale>
                                      <p:cBhvr>
                                        <p:cTn id="23" dur="166" decel="50000">
                                          <p:stCondLst>
                                            <p:cond delay="676"/>
                                          </p:stCondLst>
                                        </p:cTn>
                                        <p:tgtEl>
                                          <p:spTgt spid="22"/>
                                        </p:tgtEl>
                                      </p:cBhvr>
                                      <p:to x="100000" y="100000"/>
                                    </p:animScale>
                                    <p:animScale>
                                      <p:cBhvr>
                                        <p:cTn id="24" dur="26">
                                          <p:stCondLst>
                                            <p:cond delay="1312"/>
                                          </p:stCondLst>
                                        </p:cTn>
                                        <p:tgtEl>
                                          <p:spTgt spid="22"/>
                                        </p:tgtEl>
                                      </p:cBhvr>
                                      <p:to x="100000" y="80000"/>
                                    </p:animScale>
                                    <p:animScale>
                                      <p:cBhvr>
                                        <p:cTn id="25" dur="166" decel="50000">
                                          <p:stCondLst>
                                            <p:cond delay="1338"/>
                                          </p:stCondLst>
                                        </p:cTn>
                                        <p:tgtEl>
                                          <p:spTgt spid="22"/>
                                        </p:tgtEl>
                                      </p:cBhvr>
                                      <p:to x="100000" y="100000"/>
                                    </p:animScale>
                                    <p:animScale>
                                      <p:cBhvr>
                                        <p:cTn id="26" dur="26">
                                          <p:stCondLst>
                                            <p:cond delay="1642"/>
                                          </p:stCondLst>
                                        </p:cTn>
                                        <p:tgtEl>
                                          <p:spTgt spid="22"/>
                                        </p:tgtEl>
                                      </p:cBhvr>
                                      <p:to x="100000" y="90000"/>
                                    </p:animScale>
                                    <p:animScale>
                                      <p:cBhvr>
                                        <p:cTn id="27" dur="166" decel="50000">
                                          <p:stCondLst>
                                            <p:cond delay="1668"/>
                                          </p:stCondLst>
                                        </p:cTn>
                                        <p:tgtEl>
                                          <p:spTgt spid="22"/>
                                        </p:tgtEl>
                                      </p:cBhvr>
                                      <p:to x="100000" y="100000"/>
                                    </p:animScale>
                                    <p:animScale>
                                      <p:cBhvr>
                                        <p:cTn id="28" dur="26">
                                          <p:stCondLst>
                                            <p:cond delay="1808"/>
                                          </p:stCondLst>
                                        </p:cTn>
                                        <p:tgtEl>
                                          <p:spTgt spid="22"/>
                                        </p:tgtEl>
                                      </p:cBhvr>
                                      <p:to x="100000" y="95000"/>
                                    </p:animScale>
                                    <p:animScale>
                                      <p:cBhvr>
                                        <p:cTn id="29" dur="166" decel="50000">
                                          <p:stCondLst>
                                            <p:cond delay="1834"/>
                                          </p:stCondLst>
                                        </p:cTn>
                                        <p:tgtEl>
                                          <p:spTgt spid="22"/>
                                        </p:tgtEl>
                                      </p:cBhvr>
                                      <p:to x="100000" y="100000"/>
                                    </p:animScale>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par>
                          <p:cTn id="45" fill="hold">
                            <p:stCondLst>
                              <p:cond delay="4500"/>
                            </p:stCondLst>
                            <p:childTnLst>
                              <p:par>
                                <p:cTn id="46" presetID="15" presetClass="entr" presetSubtype="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par>
                          <p:cTn id="52" fill="hold">
                            <p:stCondLst>
                              <p:cond delay="5500"/>
                            </p:stCondLst>
                            <p:childTnLst>
                              <p:par>
                                <p:cTn id="53" presetID="49" presetClass="entr" presetSubtype="0" decel="10000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 calcmode="lin" valueType="num">
                                      <p:cBhvr>
                                        <p:cTn id="57" dur="500" fill="hold"/>
                                        <p:tgtEl>
                                          <p:spTgt spid="18"/>
                                        </p:tgtEl>
                                        <p:attrNameLst>
                                          <p:attrName>style.rotation</p:attrName>
                                        </p:attrNameLst>
                                      </p:cBhvr>
                                      <p:tavLst>
                                        <p:tav tm="0">
                                          <p:val>
                                            <p:fltVal val="360"/>
                                          </p:val>
                                        </p:tav>
                                        <p:tav tm="100000">
                                          <p:val>
                                            <p:fltVal val="0"/>
                                          </p:val>
                                        </p:tav>
                                      </p:tavLst>
                                    </p:anim>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8" grpId="0"/>
      <p:bldP spid="22"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167</Words>
  <Application>Microsoft Office PowerPoint</Application>
  <PresentationFormat>Widescreen</PresentationFormat>
  <Paragraphs>12</Paragraphs>
  <Slides>6</Slides>
  <Notes>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vt:i4>
      </vt:variant>
    </vt:vector>
  </HeadingPairs>
  <TitlesOfParts>
    <vt:vector size="13" baseType="lpstr">
      <vt:lpstr>等线</vt:lpstr>
      <vt:lpstr>等线 Light</vt:lpstr>
      <vt:lpstr>Arial</vt:lpstr>
      <vt:lpstr>Calibri</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Ngọc Diệp</cp:lastModifiedBy>
  <cp:revision>6</cp:revision>
  <dcterms:created xsi:type="dcterms:W3CDTF">2021-07-29T08:20:37Z</dcterms:created>
  <dcterms:modified xsi:type="dcterms:W3CDTF">2021-10-22T04:22:45Z</dcterms:modified>
</cp:coreProperties>
</file>