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0"/>
  </p:notesMasterIdLst>
  <p:sldIdLst>
    <p:sldId id="2935" r:id="rId5"/>
    <p:sldId id="522" r:id="rId6"/>
    <p:sldId id="2925" r:id="rId7"/>
    <p:sldId id="2926" r:id="rId8"/>
    <p:sldId id="29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1C311-80E2-4D71-ADC8-56554856C83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C6864-F9A0-4079-A87E-30CCCE7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11398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4208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5865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0671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52911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91294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2301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613735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74810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59743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0993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757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37759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84198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46320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8428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2366812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4953995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1186414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5218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13959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0158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211338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69370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98821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27944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1903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5248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88726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66329439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0171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8047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5355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909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373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8365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917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1618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4359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118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799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34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391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26504" y="342900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 MỞ RỘNG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Phiếu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1. Cho biết phiếu đọc sách dưới đây của bạn Nam có nội dung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52F79-0DEC-4D56-8CE0-9D8EB07206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181" t="21875" r="23499" b="30989"/>
          <a:stretch/>
        </p:blipFill>
        <p:spPr>
          <a:xfrm>
            <a:off x="3463771" y="2432917"/>
            <a:ext cx="6061368" cy="29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01548-5739-4763-9E8C-06F39B91BA58}"/>
              </a:ext>
            </a:extLst>
          </p:cNvPr>
          <p:cNvSpPr txBox="1"/>
          <p:nvPr/>
        </p:nvSpPr>
        <p:spPr>
          <a:xfrm>
            <a:off x="1171852" y="514072"/>
            <a:ext cx="9010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66261-A5A9-4C77-9EE0-556F832FC05D}"/>
              </a:ext>
            </a:extLst>
          </p:cNvPr>
          <p:cNvGrpSpPr/>
          <p:nvPr/>
        </p:nvGrpSpPr>
        <p:grpSpPr>
          <a:xfrm>
            <a:off x="2389312" y="1743885"/>
            <a:ext cx="6277733" cy="3371780"/>
            <a:chOff x="775055" y="1847920"/>
            <a:chExt cx="6277733" cy="33717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852119-7DF6-49C2-AF69-A8ACFE3EF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1009" b="24905"/>
            <a:stretch/>
          </p:blipFill>
          <p:spPr>
            <a:xfrm>
              <a:off x="775055" y="1847920"/>
              <a:ext cx="5615914" cy="33717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2F1BFB-2ECB-40FA-98B0-690FB5B0F0C4}"/>
                </a:ext>
              </a:extLst>
            </p:cNvPr>
            <p:cNvSpPr txBox="1"/>
            <p:nvPr/>
          </p:nvSpPr>
          <p:spPr>
            <a:xfrm>
              <a:off x="2364674" y="210149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2E0EA0-4D55-4E38-8273-11F83F24EC82}"/>
                </a:ext>
              </a:extLst>
            </p:cNvPr>
            <p:cNvSpPr txBox="1"/>
            <p:nvPr/>
          </p:nvSpPr>
          <p:spPr>
            <a:xfrm>
              <a:off x="1238955" y="266026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4A83D9-55E9-4F15-87D1-248CE71644CF}"/>
                </a:ext>
              </a:extLst>
            </p:cNvPr>
            <p:cNvSpPr txBox="1"/>
            <p:nvPr/>
          </p:nvSpPr>
          <p:spPr>
            <a:xfrm>
              <a:off x="1238955" y="321336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l-G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E995A-0823-41D6-A543-9BE16D5FEA2C}"/>
                </a:ext>
              </a:extLst>
            </p:cNvPr>
            <p:cNvSpPr txBox="1"/>
            <p:nvPr/>
          </p:nvSpPr>
          <p:spPr>
            <a:xfrm>
              <a:off x="1238955" y="377213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8F0E52-CF09-4D76-949E-93D04A520A57}"/>
                </a:ext>
              </a:extLst>
            </p:cNvPr>
            <p:cNvSpPr txBox="1"/>
            <p:nvPr/>
          </p:nvSpPr>
          <p:spPr>
            <a:xfrm>
              <a:off x="1238955" y="4330898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222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5F3A0-0E0B-4EF1-BE19-A5C8B7C2658F}"/>
              </a:ext>
            </a:extLst>
          </p:cNvPr>
          <p:cNvGrpSpPr/>
          <p:nvPr/>
        </p:nvGrpSpPr>
        <p:grpSpPr>
          <a:xfrm>
            <a:off x="2308195" y="2240478"/>
            <a:ext cx="6062370" cy="3503374"/>
            <a:chOff x="1567807" y="2321083"/>
            <a:chExt cx="4068434" cy="23991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3122E-CDE3-4663-9378-AB57D002F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0043" t="28024" r="25274" b="6528"/>
            <a:stretch/>
          </p:blipFill>
          <p:spPr>
            <a:xfrm>
              <a:off x="1567807" y="2566219"/>
              <a:ext cx="3786297" cy="2154008"/>
            </a:xfrm>
            <a:prstGeom prst="roundRect">
              <a:avLst>
                <a:gd name="adj" fmla="val 29775"/>
              </a:avLst>
            </a:prstGeom>
          </p:spPr>
        </p:pic>
        <p:sp>
          <p:nvSpPr>
            <p:cNvPr id="4" name="Rectangle 21">
              <a:extLst>
                <a:ext uri="{FF2B5EF4-FFF2-40B4-BE49-F238E27FC236}">
                  <a16:creationId xmlns:a16="http://schemas.microsoft.com/office/drawing/2014/main" id="{04D37B47-3BE9-4C34-A1AF-496F90149F10}"/>
                </a:ext>
              </a:extLst>
            </p:cNvPr>
            <p:cNvSpPr/>
            <p:nvPr/>
          </p:nvSpPr>
          <p:spPr>
            <a:xfrm>
              <a:off x="3738615" y="2321083"/>
              <a:ext cx="1897626" cy="776748"/>
            </a:xfrm>
            <a:custGeom>
              <a:avLst/>
              <a:gdLst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0 w 1897626"/>
                <a:gd name="connsiteY3" fmla="*/ 776748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304800 w 1897626"/>
                <a:gd name="connsiteY3" fmla="*/ 609599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626" h="776748">
                  <a:moveTo>
                    <a:pt x="0" y="0"/>
                  </a:moveTo>
                  <a:lnTo>
                    <a:pt x="1897626" y="0"/>
                  </a:lnTo>
                  <a:lnTo>
                    <a:pt x="1897626" y="776748"/>
                  </a:lnTo>
                  <a:cubicBezTo>
                    <a:pt x="1340465" y="737419"/>
                    <a:pt x="822633" y="540774"/>
                    <a:pt x="294968" y="688257"/>
                  </a:cubicBezTo>
                  <a:cubicBezTo>
                    <a:pt x="68826" y="350683"/>
                    <a:pt x="98323" y="229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008A633-D177-4E82-9BFF-270E4BA28908}"/>
              </a:ext>
            </a:extLst>
          </p:cNvPr>
          <p:cNvSpPr txBox="1"/>
          <p:nvPr/>
        </p:nvSpPr>
        <p:spPr>
          <a:xfrm>
            <a:off x="2787618" y="544233"/>
            <a:ext cx="6616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26105A-AAAC-48B0-B8B1-CE8E2E0D715F}"/>
              </a:ext>
            </a:extLst>
          </p:cNvPr>
          <p:cNvGrpSpPr/>
          <p:nvPr/>
        </p:nvGrpSpPr>
        <p:grpSpPr>
          <a:xfrm>
            <a:off x="6299990" y="2013609"/>
            <a:ext cx="5892010" cy="1065704"/>
            <a:chOff x="4607925" y="1727173"/>
            <a:chExt cx="5892010" cy="1065704"/>
          </a:xfrm>
        </p:grpSpPr>
        <p:grpSp>
          <p:nvGrpSpPr>
            <p:cNvPr id="7" name="Google Shape;1267;p48">
              <a:extLst>
                <a:ext uri="{FF2B5EF4-FFF2-40B4-BE49-F238E27FC236}">
                  <a16:creationId xmlns:a16="http://schemas.microsoft.com/office/drawing/2014/main" id="{3437217B-4205-43C6-A75B-DDA592B3C38A}"/>
                </a:ext>
              </a:extLst>
            </p:cNvPr>
            <p:cNvGrpSpPr/>
            <p:nvPr/>
          </p:nvGrpSpPr>
          <p:grpSpPr>
            <a:xfrm rot="5400000" flipH="1">
              <a:off x="6757707" y="-422609"/>
              <a:ext cx="1065704" cy="5365267"/>
              <a:chOff x="2600194" y="817750"/>
              <a:chExt cx="737974" cy="4120833"/>
            </a:xfrm>
          </p:grpSpPr>
          <p:sp>
            <p:nvSpPr>
              <p:cNvPr id="9" name="Google Shape;1268;p48">
                <a:extLst>
                  <a:ext uri="{FF2B5EF4-FFF2-40B4-BE49-F238E27FC236}">
                    <a16:creationId xmlns:a16="http://schemas.microsoft.com/office/drawing/2014/main" id="{49A0DE32-9199-447F-875D-FAE877A3BF3F}"/>
                  </a:ext>
                </a:extLst>
              </p:cNvPr>
              <p:cNvSpPr/>
              <p:nvPr/>
            </p:nvSpPr>
            <p:spPr>
              <a:xfrm>
                <a:off x="2600194" y="817750"/>
                <a:ext cx="737974" cy="4120833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1269;p48">
                <a:extLst>
                  <a:ext uri="{FF2B5EF4-FFF2-40B4-BE49-F238E27FC236}">
                    <a16:creationId xmlns:a16="http://schemas.microsoft.com/office/drawing/2014/main" id="{B30C5194-614C-4838-A513-49631A73B3B6}"/>
                  </a:ext>
                </a:extLst>
              </p:cNvPr>
              <p:cNvSpPr/>
              <p:nvPr/>
            </p:nvSpPr>
            <p:spPr>
              <a:xfrm rot="20507546">
                <a:off x="3142189" y="4571122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4235FD-33D0-47A7-9AE1-5C65E1EFB9D8}"/>
                </a:ext>
              </a:extLst>
            </p:cNvPr>
            <p:cNvSpPr txBox="1"/>
            <p:nvPr/>
          </p:nvSpPr>
          <p:spPr>
            <a:xfrm>
              <a:off x="5046137" y="1838679"/>
              <a:ext cx="54537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Cuốn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Dế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Mèn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phiêu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hay.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Dế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Trũi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01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126</Words>
  <Application>Microsoft Office PowerPoint</Application>
  <PresentationFormat>Widescreen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等线</vt:lpstr>
      <vt:lpstr>等线 Light</vt:lpstr>
      <vt:lpstr>微软雅黑</vt:lpstr>
      <vt:lpstr>Arial</vt:lpstr>
      <vt:lpstr>Averta Std CY Bold</vt:lpstr>
      <vt:lpstr>Calibri</vt:lpstr>
      <vt:lpstr>Quicksand Medium</vt:lpstr>
      <vt:lpstr>Times New Roman</vt:lpstr>
      <vt:lpstr>千图网拥有20W+精美PPT模板 更多PPT模板下载至：www.58pic.com/office/ppt​​</vt:lpstr>
      <vt:lpstr>6_Office Theme</vt:lpstr>
      <vt:lpstr>Hoạt động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Ngọc Diệp</cp:lastModifiedBy>
  <cp:revision>2</cp:revision>
  <dcterms:created xsi:type="dcterms:W3CDTF">2021-07-29T08:56:41Z</dcterms:created>
  <dcterms:modified xsi:type="dcterms:W3CDTF">2021-10-17T18:28:17Z</dcterms:modified>
</cp:coreProperties>
</file>