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</p:sldMasterIdLst>
  <p:notesMasterIdLst>
    <p:notesMasterId r:id="rId30"/>
  </p:notesMasterIdLst>
  <p:sldIdLst>
    <p:sldId id="2935" r:id="rId4"/>
    <p:sldId id="257" r:id="rId5"/>
    <p:sldId id="258" r:id="rId6"/>
    <p:sldId id="260" r:id="rId7"/>
    <p:sldId id="261" r:id="rId8"/>
    <p:sldId id="262" r:id="rId9"/>
    <p:sldId id="263" r:id="rId10"/>
    <p:sldId id="266" r:id="rId11"/>
    <p:sldId id="295" r:id="rId12"/>
    <p:sldId id="294" r:id="rId13"/>
    <p:sldId id="299" r:id="rId14"/>
    <p:sldId id="300" r:id="rId15"/>
    <p:sldId id="301" r:id="rId16"/>
    <p:sldId id="271" r:id="rId17"/>
    <p:sldId id="296" r:id="rId18"/>
    <p:sldId id="297" r:id="rId19"/>
    <p:sldId id="298" r:id="rId20"/>
    <p:sldId id="291" r:id="rId21"/>
    <p:sldId id="302" r:id="rId22"/>
    <p:sldId id="303" r:id="rId23"/>
    <p:sldId id="304" r:id="rId24"/>
    <p:sldId id="305" r:id="rId25"/>
    <p:sldId id="309" r:id="rId26"/>
    <p:sldId id="306" r:id="rId27"/>
    <p:sldId id="307" r:id="rId28"/>
    <p:sldId id="308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2" d="100"/>
          <a:sy n="72" d="100"/>
        </p:scale>
        <p:origin x="660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ABEADDB-8D39-4EA6-A76D-A03DABEBAA44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DA86840-9046-49E0-A7D9-06DC9EEB137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2957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5C44195-EE9F-4C49-B7FE-A5D42C8C9DA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446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11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22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2344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6459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4688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8803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2918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7890168"/>
      </p:ext>
    </p:extLst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121151"/>
      </p:ext>
    </p:extLst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0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0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640611"/>
      </p:ext>
    </p:extLst>
  </p:cSld>
  <p:clrMapOvr>
    <a:masterClrMapping/>
  </p:clrMapOvr>
  <p:transition spd="slow">
    <p:randomBar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4897838"/>
      </p:ext>
    </p:extLst>
  </p:cSld>
  <p:clrMapOvr>
    <a:masterClrMapping/>
  </p:clrMapOvr>
  <p:transition spd="slow">
    <p:randomBar dir="vert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43E940-FD56-480F-B6E7-315A965CF5CC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504966506"/>
      </p:ext>
    </p:extLst>
  </p:cSld>
  <p:clrMapOvr>
    <a:masterClrMapping/>
  </p:clrMapOvr>
  <p:transition spd="slow">
    <p:randomBar dir="vert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847088862"/>
      </p:ext>
    </p:extLst>
  </p:cSld>
  <p:clrMapOvr>
    <a:masterClrMapping/>
  </p:clrMapOvr>
  <p:transition spd="slow">
    <p:randomBar dir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9881778"/>
      </p:ext>
    </p:extLst>
  </p:cSld>
  <p:clrMapOvr>
    <a:masterClrMapping/>
  </p:clrMapOvr>
  <p:transition spd="slow">
    <p:randomBar dir="vert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032637143"/>
      </p:ext>
    </p:extLst>
  </p:cSld>
  <p:clrMapOvr>
    <a:masterClrMapping/>
  </p:clrMapOvr>
  <p:transition spd="slow">
    <p:randomBar dir="vert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6797297"/>
      </p:ext>
    </p:extLst>
  </p:cSld>
  <p:clrMapOvr>
    <a:masterClrMapping/>
  </p:clrMapOvr>
  <p:transition spd="slow">
    <p:randomBar dir="vert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9871073"/>
      </p:ext>
    </p:extLst>
  </p:cSld>
  <p:clrMapOvr>
    <a:masterClrMapping/>
  </p:clrMapOvr>
  <p:transition spd="slow">
    <p:randomBar dir="vert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8534944"/>
      </p:ext>
    </p:extLst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322061"/>
      </p:ext>
    </p:extLst>
  </p:cSld>
  <p:clrMapOvr>
    <a:masterClrMapping/>
  </p:clrMapOvr>
  <p:transition spd="slow">
    <p:randomBar dir="vert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7834250"/>
      </p:ext>
    </p:extLst>
  </p:cSld>
  <p:clrMapOvr>
    <a:masterClrMapping/>
  </p:clrMapOvr>
  <p:transition spd="slow">
    <p:randomBar dir="vert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4666821"/>
      </p:ext>
    </p:extLst>
  </p:cSld>
  <p:clrMapOvr>
    <a:masterClrMapping/>
  </p:clrMapOvr>
  <p:transition spd="slow">
    <p:randomBar dir="vert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477277"/>
      </p:ext>
    </p:extLst>
  </p:cSld>
  <p:clrMapOvr>
    <a:masterClrMapping/>
  </p:clrMapOvr>
  <p:transition spd="slow">
    <p:randomBar dir="vert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556363"/>
      </p:ext>
    </p:extLst>
  </p:cSld>
  <p:clrMapOvr>
    <a:masterClrMapping/>
  </p:clrMapOvr>
  <p:transition spd="slow">
    <p:randomBar dir="vert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7271031"/>
      </p:ext>
    </p:extLst>
  </p:cSld>
  <p:clrMapOvr>
    <a:masterClrMapping/>
  </p:clrMapOvr>
  <p:transition spd="slow">
    <p:randomBar dir="vert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5276852"/>
      </p:ext>
    </p:extLst>
  </p:cSld>
  <p:clrMapOvr>
    <a:masterClrMapping/>
  </p:clrMapOvr>
  <p:transition spd="slow">
    <p:randomBar dir="vert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0474248"/>
      </p:ext>
    </p:extLst>
  </p:cSld>
  <p:clrMapOvr>
    <a:masterClrMapping/>
  </p:clrMapOvr>
  <p:transition spd="slow">
    <p:randomBar dir="vert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0928300"/>
      </p:ext>
    </p:extLst>
  </p:cSld>
  <p:clrMapOvr>
    <a:masterClrMapping/>
  </p:clrMapOvr>
  <p:transition spd="slow">
    <p:randomBar dir="vert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8110725"/>
      </p:ext>
    </p:extLst>
  </p:cSld>
  <p:clrMapOvr>
    <a:masterClrMapping/>
  </p:clrMapOvr>
  <p:transition spd="slow">
    <p:randomBar dir="vert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1604198"/>
      </p:ext>
    </p:extLst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6"/>
          </a:xfrm>
        </p:spPr>
        <p:txBody>
          <a:bodyPr anchor="t"/>
          <a:lstStyle>
            <a:lvl1pPr algn="l">
              <a:defRPr sz="36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411480" indent="0">
              <a:buNone/>
              <a:defRPr sz="1620">
                <a:solidFill>
                  <a:schemeClr val="tx1">
                    <a:tint val="75000"/>
                  </a:schemeClr>
                </a:solidFill>
              </a:defRPr>
            </a:lvl2pPr>
            <a:lvl3pPr marL="822960" indent="0">
              <a:buNone/>
              <a:defRPr sz="1440">
                <a:solidFill>
                  <a:schemeClr val="tx1">
                    <a:tint val="75000"/>
                  </a:schemeClr>
                </a:solidFill>
              </a:defRPr>
            </a:lvl3pPr>
            <a:lvl4pPr marL="123444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4pPr>
            <a:lvl5pPr marL="164592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5pPr>
            <a:lvl6pPr marL="205740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6pPr>
            <a:lvl7pPr marL="246888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7pPr>
            <a:lvl8pPr marL="288036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8pPr>
            <a:lvl9pPr marL="329184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862920"/>
      </p:ext>
    </p:extLst>
  </p:cSld>
  <p:clrMapOvr>
    <a:masterClrMapping/>
  </p:clrMapOvr>
  <p:transition spd="slow">
    <p:randomBar dir="vert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0108500"/>
      </p:ext>
    </p:extLst>
  </p:cSld>
  <p:clrMapOvr>
    <a:masterClrMapping/>
  </p:clrMapOvr>
  <p:transition spd="slow">
    <p:randomBar dir="vert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8235087"/>
      </p:ext>
    </p:extLst>
  </p:cSld>
  <p:clrMapOvr>
    <a:masterClrMapping/>
  </p:clrMapOvr>
  <p:transition spd="slow">
    <p:randomBar dir="vert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676714"/>
      </p:ext>
    </p:extLst>
  </p:cSld>
  <p:clrMapOvr>
    <a:masterClrMapping/>
  </p:clrMapOvr>
  <p:transition spd="slow">
    <p:randomBar dir="vert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2626060"/>
      </p:ext>
    </p:extLst>
  </p:cSld>
  <p:clrMapOvr>
    <a:masterClrMapping/>
  </p:clrMapOvr>
  <p:transition spd="slow">
    <p:randomBar dir="vert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2164113"/>
      </p:ext>
    </p:extLst>
  </p:cSld>
  <p:clrMapOvr>
    <a:masterClrMapping/>
  </p:clrMapOvr>
  <p:transition spd="slow">
    <p:randomBar dir="vert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0813545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520"/>
            </a:lvl1pPr>
            <a:lvl2pPr>
              <a:defRPr sz="2160"/>
            </a:lvl2pPr>
            <a:lvl3pPr>
              <a:defRPr sz="1800"/>
            </a:lvl3pPr>
            <a:lvl4pPr>
              <a:defRPr sz="1620"/>
            </a:lvl4pPr>
            <a:lvl5pPr>
              <a:defRPr sz="1620"/>
            </a:lvl5pPr>
            <a:lvl6pPr>
              <a:defRPr sz="1620"/>
            </a:lvl6pPr>
            <a:lvl7pPr>
              <a:defRPr sz="1620"/>
            </a:lvl7pPr>
            <a:lvl8pPr>
              <a:defRPr sz="1620"/>
            </a:lvl8pPr>
            <a:lvl9pPr>
              <a:defRPr sz="162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520"/>
            </a:lvl1pPr>
            <a:lvl2pPr>
              <a:defRPr sz="2160"/>
            </a:lvl2pPr>
            <a:lvl3pPr>
              <a:defRPr sz="1800"/>
            </a:lvl3pPr>
            <a:lvl4pPr>
              <a:defRPr sz="1620"/>
            </a:lvl4pPr>
            <a:lvl5pPr>
              <a:defRPr sz="1620"/>
            </a:lvl5pPr>
            <a:lvl6pPr>
              <a:defRPr sz="1620"/>
            </a:lvl6pPr>
            <a:lvl7pPr>
              <a:defRPr sz="1620"/>
            </a:lvl7pPr>
            <a:lvl8pPr>
              <a:defRPr sz="1620"/>
            </a:lvl8pPr>
            <a:lvl9pPr>
              <a:defRPr sz="162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4195934"/>
      </p:ext>
    </p:extLst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4"/>
            <a:ext cx="5386918" cy="639762"/>
          </a:xfrm>
        </p:spPr>
        <p:txBody>
          <a:bodyPr anchor="b"/>
          <a:lstStyle>
            <a:lvl1pPr marL="0" indent="0">
              <a:buNone/>
              <a:defRPr sz="2160" b="1"/>
            </a:lvl1pPr>
            <a:lvl2pPr marL="411480" indent="0">
              <a:buNone/>
              <a:defRPr sz="1800" b="1"/>
            </a:lvl2pPr>
            <a:lvl3pPr marL="822960" indent="0">
              <a:buNone/>
              <a:defRPr sz="1620" b="1"/>
            </a:lvl3pPr>
            <a:lvl4pPr marL="1234440" indent="0">
              <a:buNone/>
              <a:defRPr sz="1440" b="1"/>
            </a:lvl4pPr>
            <a:lvl5pPr marL="1645920" indent="0">
              <a:buNone/>
              <a:defRPr sz="1440" b="1"/>
            </a:lvl5pPr>
            <a:lvl6pPr marL="2057400" indent="0">
              <a:buNone/>
              <a:defRPr sz="1440" b="1"/>
            </a:lvl6pPr>
            <a:lvl7pPr marL="2468880" indent="0">
              <a:buNone/>
              <a:defRPr sz="1440" b="1"/>
            </a:lvl7pPr>
            <a:lvl8pPr marL="2880360" indent="0">
              <a:buNone/>
              <a:defRPr sz="1440" b="1"/>
            </a:lvl8pPr>
            <a:lvl9pPr marL="3291840" indent="0">
              <a:buNone/>
              <a:defRPr sz="144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8" cy="3951288"/>
          </a:xfrm>
        </p:spPr>
        <p:txBody>
          <a:bodyPr/>
          <a:lstStyle>
            <a:lvl1pPr>
              <a:defRPr sz="2160"/>
            </a:lvl1pPr>
            <a:lvl2pPr>
              <a:defRPr sz="1800"/>
            </a:lvl2pPr>
            <a:lvl3pPr>
              <a:defRPr sz="1620"/>
            </a:lvl3pPr>
            <a:lvl4pPr>
              <a:defRPr sz="1440"/>
            </a:lvl4pPr>
            <a:lvl5pPr>
              <a:defRPr sz="1440"/>
            </a:lvl5pPr>
            <a:lvl6pPr>
              <a:defRPr sz="1440"/>
            </a:lvl6pPr>
            <a:lvl7pPr>
              <a:defRPr sz="1440"/>
            </a:lvl7pPr>
            <a:lvl8pPr>
              <a:defRPr sz="1440"/>
            </a:lvl8pPr>
            <a:lvl9pPr>
              <a:defRPr sz="144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4"/>
            <a:ext cx="5389033" cy="639762"/>
          </a:xfrm>
        </p:spPr>
        <p:txBody>
          <a:bodyPr anchor="b"/>
          <a:lstStyle>
            <a:lvl1pPr marL="0" indent="0">
              <a:buNone/>
              <a:defRPr sz="2160" b="1"/>
            </a:lvl1pPr>
            <a:lvl2pPr marL="411480" indent="0">
              <a:buNone/>
              <a:defRPr sz="1800" b="1"/>
            </a:lvl2pPr>
            <a:lvl3pPr marL="822960" indent="0">
              <a:buNone/>
              <a:defRPr sz="1620" b="1"/>
            </a:lvl3pPr>
            <a:lvl4pPr marL="1234440" indent="0">
              <a:buNone/>
              <a:defRPr sz="1440" b="1"/>
            </a:lvl4pPr>
            <a:lvl5pPr marL="1645920" indent="0">
              <a:buNone/>
              <a:defRPr sz="1440" b="1"/>
            </a:lvl5pPr>
            <a:lvl6pPr marL="2057400" indent="0">
              <a:buNone/>
              <a:defRPr sz="1440" b="1"/>
            </a:lvl6pPr>
            <a:lvl7pPr marL="2468880" indent="0">
              <a:buNone/>
              <a:defRPr sz="1440" b="1"/>
            </a:lvl7pPr>
            <a:lvl8pPr marL="2880360" indent="0">
              <a:buNone/>
              <a:defRPr sz="1440" b="1"/>
            </a:lvl8pPr>
            <a:lvl9pPr marL="3291840" indent="0">
              <a:buNone/>
              <a:defRPr sz="144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160"/>
            </a:lvl1pPr>
            <a:lvl2pPr>
              <a:defRPr sz="1800"/>
            </a:lvl2pPr>
            <a:lvl3pPr>
              <a:defRPr sz="1620"/>
            </a:lvl3pPr>
            <a:lvl4pPr>
              <a:defRPr sz="1440"/>
            </a:lvl4pPr>
            <a:lvl5pPr>
              <a:defRPr sz="1440"/>
            </a:lvl5pPr>
            <a:lvl6pPr>
              <a:defRPr sz="1440"/>
            </a:lvl6pPr>
            <a:lvl7pPr>
              <a:defRPr sz="1440"/>
            </a:lvl7pPr>
            <a:lvl8pPr>
              <a:defRPr sz="1440"/>
            </a:lvl8pPr>
            <a:lvl9pPr>
              <a:defRPr sz="144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32490"/>
      </p:ext>
    </p:extLst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6964049"/>
      </p:ext>
    </p:extLst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276455"/>
      </p:ext>
    </p:extLst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2"/>
            <a:ext cx="4011084" cy="1162050"/>
          </a:xfrm>
        </p:spPr>
        <p:txBody>
          <a:bodyPr anchor="b"/>
          <a:lstStyle>
            <a:lvl1pPr algn="l"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2880"/>
            </a:lvl1pPr>
            <a:lvl2pPr>
              <a:defRPr sz="2520"/>
            </a:lvl2pPr>
            <a:lvl3pPr>
              <a:defRPr sz="216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3"/>
            <a:ext cx="4011084" cy="4691063"/>
          </a:xfrm>
        </p:spPr>
        <p:txBody>
          <a:bodyPr/>
          <a:lstStyle>
            <a:lvl1pPr marL="0" indent="0">
              <a:buNone/>
              <a:defRPr sz="1260"/>
            </a:lvl1pPr>
            <a:lvl2pPr marL="411480" indent="0">
              <a:buNone/>
              <a:defRPr sz="1080"/>
            </a:lvl2pPr>
            <a:lvl3pPr marL="822960" indent="0">
              <a:buNone/>
              <a:defRPr sz="900"/>
            </a:lvl3pPr>
            <a:lvl4pPr marL="1234440" indent="0">
              <a:buNone/>
              <a:defRPr sz="810"/>
            </a:lvl4pPr>
            <a:lvl5pPr marL="1645920" indent="0">
              <a:buNone/>
              <a:defRPr sz="810"/>
            </a:lvl5pPr>
            <a:lvl6pPr marL="2057400" indent="0">
              <a:buNone/>
              <a:defRPr sz="810"/>
            </a:lvl6pPr>
            <a:lvl7pPr marL="2468880" indent="0">
              <a:buNone/>
              <a:defRPr sz="810"/>
            </a:lvl7pPr>
            <a:lvl8pPr marL="2880360" indent="0">
              <a:buNone/>
              <a:defRPr sz="810"/>
            </a:lvl8pPr>
            <a:lvl9pPr marL="3291840" indent="0">
              <a:buNone/>
              <a:defRPr sz="81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1523988"/>
      </p:ext>
    </p:extLst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2880"/>
            </a:lvl1pPr>
            <a:lvl2pPr marL="411480" indent="0">
              <a:buNone/>
              <a:defRPr sz="2520"/>
            </a:lvl2pPr>
            <a:lvl3pPr marL="822960" indent="0">
              <a:buNone/>
              <a:defRPr sz="2160"/>
            </a:lvl3pPr>
            <a:lvl4pPr marL="1234440" indent="0">
              <a:buNone/>
              <a:defRPr sz="1800"/>
            </a:lvl4pPr>
            <a:lvl5pPr marL="1645920" indent="0">
              <a:buNone/>
              <a:defRPr sz="1800"/>
            </a:lvl5pPr>
            <a:lvl6pPr marL="2057400" indent="0">
              <a:buNone/>
              <a:defRPr sz="1800"/>
            </a:lvl6pPr>
            <a:lvl7pPr marL="2468880" indent="0">
              <a:buNone/>
              <a:defRPr sz="1800"/>
            </a:lvl7pPr>
            <a:lvl8pPr marL="2880360" indent="0">
              <a:buNone/>
              <a:defRPr sz="1800"/>
            </a:lvl8pPr>
            <a:lvl9pPr marL="3291840" indent="0">
              <a:buNone/>
              <a:defRPr sz="18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260"/>
            </a:lvl1pPr>
            <a:lvl2pPr marL="411480" indent="0">
              <a:buNone/>
              <a:defRPr sz="1080"/>
            </a:lvl2pPr>
            <a:lvl3pPr marL="822960" indent="0">
              <a:buNone/>
              <a:defRPr sz="900"/>
            </a:lvl3pPr>
            <a:lvl4pPr marL="1234440" indent="0">
              <a:buNone/>
              <a:defRPr sz="810"/>
            </a:lvl4pPr>
            <a:lvl5pPr marL="1645920" indent="0">
              <a:buNone/>
              <a:defRPr sz="810"/>
            </a:lvl5pPr>
            <a:lvl6pPr marL="2057400" indent="0">
              <a:buNone/>
              <a:defRPr sz="810"/>
            </a:lvl6pPr>
            <a:lvl7pPr marL="2468880" indent="0">
              <a:buNone/>
              <a:defRPr sz="810"/>
            </a:lvl7pPr>
            <a:lvl8pPr marL="2880360" indent="0">
              <a:buNone/>
              <a:defRPr sz="810"/>
            </a:lvl8pPr>
            <a:lvl9pPr marL="3291840" indent="0">
              <a:buNone/>
              <a:defRPr sz="81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397004"/>
      </p:ext>
    </p:extLst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3C5C46-425D-4430-A476-AE35FFC526CA}" type="datetimeFigureOut">
              <a:rPr lang="en-US" smtClean="0"/>
              <a:t>10/18/2021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E8C63C-AC62-4C77-8C9E-E4FEA4AEE9CA}"/>
              </a:ext>
            </a:extLst>
          </p:cNvPr>
          <p:cNvSpPr txBox="1"/>
          <p:nvPr userDrawn="1"/>
        </p:nvSpPr>
        <p:spPr>
          <a:xfrm>
            <a:off x="9522068" y="13028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1560104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>
    <p:randomBar dir="vert"/>
  </p:transition>
  <p:txStyles>
    <p:titleStyle>
      <a:lvl1pPr algn="ctr" defTabSz="822960" rtl="0" eaLnBrk="1" latinLnBrk="0" hangingPunct="1">
        <a:spcBef>
          <a:spcPct val="0"/>
        </a:spcBef>
        <a:buNone/>
        <a:defRPr sz="396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8610" indent="-30861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669290" indent="-257810" algn="l" defTabSz="822960" rtl="0" eaLnBrk="1" latinLnBrk="0" hangingPunct="1">
        <a:spcBef>
          <a:spcPct val="24000"/>
        </a:spcBef>
        <a:buFont typeface="Arial" panose="020B0604020202020204" pitchFamily="34" charset="0"/>
        <a:buChar char="–"/>
        <a:defRPr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02870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216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5166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6314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62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08610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49758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4pPr>
      <a:lvl5pPr marL="164592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5pPr>
      <a:lvl6pPr marL="205740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6pPr>
      <a:lvl7pPr marL="246888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7pPr>
      <a:lvl8pPr marL="288036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8pPr>
      <a:lvl9pPr marL="329184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2021/10/18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73727B-28EB-49DB-AC0E-31A7F5556E46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285318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 spd="slow">
    <p:randomBar dir="vert"/>
  </p:transition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4090032-7A42-4F66-AE86-B176F90D4A59}"/>
              </a:ext>
            </a:extLst>
          </p:cNvPr>
          <p:cNvSpPr txBox="1"/>
          <p:nvPr userDrawn="1"/>
        </p:nvSpPr>
        <p:spPr>
          <a:xfrm>
            <a:off x="9355014" y="6524972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4221994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1.png"/><Relationship Id="rId18" Type="http://schemas.openxmlformats.org/officeDocument/2006/relationships/image" Target="../media/image36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25.png"/><Relationship Id="rId12" Type="http://schemas.openxmlformats.org/officeDocument/2006/relationships/image" Target="../media/image30.png"/><Relationship Id="rId17" Type="http://schemas.openxmlformats.org/officeDocument/2006/relationships/image" Target="../media/image35.png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34.png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24.png"/><Relationship Id="rId11" Type="http://schemas.openxmlformats.org/officeDocument/2006/relationships/image" Target="../media/image29.png"/><Relationship Id="rId5" Type="http://schemas.openxmlformats.org/officeDocument/2006/relationships/image" Target="../media/image23.png"/><Relationship Id="rId15" Type="http://schemas.openxmlformats.org/officeDocument/2006/relationships/image" Target="../media/image33.png"/><Relationship Id="rId10" Type="http://schemas.openxmlformats.org/officeDocument/2006/relationships/image" Target="../media/image28.png"/><Relationship Id="rId4" Type="http://schemas.openxmlformats.org/officeDocument/2006/relationships/image" Target="../media/image22.png"/><Relationship Id="rId9" Type="http://schemas.openxmlformats.org/officeDocument/2006/relationships/image" Target="../media/image27.png"/><Relationship Id="rId14" Type="http://schemas.openxmlformats.org/officeDocument/2006/relationships/image" Target="../media/image32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41.png"/><Relationship Id="rId5" Type="http://schemas.openxmlformats.org/officeDocument/2006/relationships/image" Target="../media/image29.png"/><Relationship Id="rId4" Type="http://schemas.openxmlformats.org/officeDocument/2006/relationships/image" Target="../media/image40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microsoft.com/office/2007/relationships/hdphoto" Target="../media/hdphoto8.wdp"/><Relationship Id="rId7" Type="http://schemas.openxmlformats.org/officeDocument/2006/relationships/image" Target="../media/image4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9.wdp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microsoft.com/office/2007/relationships/hdphoto" Target="../media/hdphoto8.wdp"/><Relationship Id="rId7" Type="http://schemas.openxmlformats.org/officeDocument/2006/relationships/image" Target="../media/image4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9.wdp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7.png"/><Relationship Id="rId5" Type="http://schemas.openxmlformats.org/officeDocument/2006/relationships/image" Target="../media/image6.GIF"/><Relationship Id="rId4" Type="http://schemas.openxmlformats.org/officeDocument/2006/relationships/notesSlide" Target="../notesSlides/notesSlide1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4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microsoft.com/office/2007/relationships/hdphoto" Target="../media/hdphoto5.wdp"/><Relationship Id="rId18" Type="http://schemas.openxmlformats.org/officeDocument/2006/relationships/slide" Target="slide8.xml"/><Relationship Id="rId3" Type="http://schemas.openxmlformats.org/officeDocument/2006/relationships/image" Target="../media/image9.png"/><Relationship Id="rId7" Type="http://schemas.microsoft.com/office/2007/relationships/hdphoto" Target="../media/hdphoto2.wdp"/><Relationship Id="rId12" Type="http://schemas.openxmlformats.org/officeDocument/2006/relationships/image" Target="../media/image14.png"/><Relationship Id="rId17" Type="http://schemas.openxmlformats.org/officeDocument/2006/relationships/slide" Target="slide7.xml"/><Relationship Id="rId2" Type="http://schemas.openxmlformats.org/officeDocument/2006/relationships/image" Target="../media/image8.png"/><Relationship Id="rId16" Type="http://schemas.openxmlformats.org/officeDocument/2006/relationships/slide" Target="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11" Type="http://schemas.microsoft.com/office/2007/relationships/hdphoto" Target="../media/hdphoto4.wdp"/><Relationship Id="rId5" Type="http://schemas.microsoft.com/office/2007/relationships/hdphoto" Target="../media/hdphoto1.wdp"/><Relationship Id="rId15" Type="http://schemas.openxmlformats.org/officeDocument/2006/relationships/slide" Target="slide5.xm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microsoft.com/office/2007/relationships/hdphoto" Target="../media/hdphoto3.wdp"/><Relationship Id="rId14" Type="http://schemas.openxmlformats.org/officeDocument/2006/relationships/slide" Target="slide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5" Type="http://schemas.microsoft.com/office/2007/relationships/hdphoto" Target="../media/hdphoto6.wdp"/><Relationship Id="rId4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5" Type="http://schemas.microsoft.com/office/2007/relationships/hdphoto" Target="../media/hdphoto7.wdp"/><Relationship Id="rId4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5" Type="http://schemas.microsoft.com/office/2007/relationships/hdphoto" Target="../media/hdphoto7.wdp"/><Relationship Id="rId4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5" Type="http://schemas.microsoft.com/office/2007/relationships/hdphoto" Target="../media/hdphoto7.wdp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7" name="WordArt 11"/>
          <p:cNvSpPr>
            <a:spLocks noChangeArrowheads="1" noChangeShapeType="1" noTextEdit="1"/>
          </p:cNvSpPr>
          <p:nvPr/>
        </p:nvSpPr>
        <p:spPr bwMode="auto">
          <a:xfrm>
            <a:off x="2819400" y="1676400"/>
            <a:ext cx="6781800" cy="1524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TopRight"/>
              <a:lightRig rig="legacyFlat3" dir="b"/>
            </a:scene3d>
            <a:sp3d extrusionH="430200" prstMaterial="legacyMatte">
              <a:extrusionClr>
                <a:srgbClr val="FFFF99"/>
              </a:extrusionClr>
            </a:sp3d>
          </a:bodyPr>
          <a:lstStyle/>
          <a:p>
            <a:pPr algn="ctr"/>
            <a:endParaRPr lang="vi-VN" sz="1100" b="1" kern="1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000000"/>
                  </a:gs>
                  <a:gs pos="20000">
                    <a:srgbClr val="0A128C"/>
                  </a:gs>
                  <a:gs pos="35001">
                    <a:srgbClr val="181CC7"/>
                  </a:gs>
                  <a:gs pos="44000">
                    <a:srgbClr val="7005D4"/>
                  </a:gs>
                  <a:gs pos="50000">
                    <a:srgbClr val="8C3D91"/>
                  </a:gs>
                  <a:gs pos="56000">
                    <a:srgbClr val="7005D4"/>
                  </a:gs>
                  <a:gs pos="64999">
                    <a:srgbClr val="181CC7"/>
                  </a:gs>
                  <a:gs pos="80000">
                    <a:srgbClr val="0A128C"/>
                  </a:gs>
                  <a:gs pos="100000">
                    <a:srgbClr val="000000"/>
                  </a:gs>
                </a:gsLst>
                <a:lin ang="5400000" scaled="1"/>
              </a:gradFill>
              <a:latin typeface="Times New Roman"/>
              <a:cs typeface="Times New Roman"/>
            </a:endParaRPr>
          </a:p>
        </p:txBody>
      </p:sp>
      <p:sp>
        <p:nvSpPr>
          <p:cNvPr id="14348" name="WordArt 12"/>
          <p:cNvSpPr>
            <a:spLocks noChangeArrowheads="1" noChangeShapeType="1" noTextEdit="1"/>
          </p:cNvSpPr>
          <p:nvPr/>
        </p:nvSpPr>
        <p:spPr bwMode="auto">
          <a:xfrm>
            <a:off x="2818340" y="2262480"/>
            <a:ext cx="6173260" cy="72201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3600" b="1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sy="50000" kx="2453608" rotWithShape="0">
                    <a:srgbClr val="868686">
                      <a:alpha val="5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MÔN: TIẾNG VIỆT</a:t>
            </a:r>
          </a:p>
        </p:txBody>
      </p:sp>
      <p:grpSp>
        <p:nvGrpSpPr>
          <p:cNvPr id="2053" name="Group 13"/>
          <p:cNvGrpSpPr>
            <a:grpSpLocks/>
          </p:cNvGrpSpPr>
          <p:nvPr/>
        </p:nvGrpSpPr>
        <p:grpSpPr bwMode="auto">
          <a:xfrm>
            <a:off x="1" y="-14288"/>
            <a:ext cx="12256654" cy="6837363"/>
            <a:chOff x="14" y="-9"/>
            <a:chExt cx="5781" cy="4329"/>
          </a:xfrm>
        </p:grpSpPr>
        <p:pic>
          <p:nvPicPr>
            <p:cNvPr id="2057" name="Picture 14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" y="0"/>
              <a:ext cx="5736" cy="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8" name="Picture 15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-2127" y="2132"/>
              <a:ext cx="4329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9" name="Picture 16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" y="4267"/>
              <a:ext cx="5736" cy="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0" name="Picture 17" descr="n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3571" y="2132"/>
              <a:ext cx="4329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54" name="TextBox 12"/>
          <p:cNvSpPr txBox="1">
            <a:spLocks noChangeArrowheads="1"/>
          </p:cNvSpPr>
          <p:nvPr/>
        </p:nvSpPr>
        <p:spPr bwMode="auto">
          <a:xfrm>
            <a:off x="1752600" y="533400"/>
            <a:ext cx="9331036" cy="1307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2800" b="1" dirty="0">
                <a:solidFill>
                  <a:srgbClr val="FF0000"/>
                </a:solidFill>
                <a:cs typeface="Times New Roman" pitchFamily="18" charset="0"/>
              </a:rPr>
              <a:t>ỦY BAN NHÂN DÂN QUẬN LONG BIÊN</a:t>
            </a:r>
          </a:p>
          <a:p>
            <a:pPr algn="ctr" eaLnBrk="1" hangingPunct="1">
              <a:lnSpc>
                <a:spcPct val="150000"/>
              </a:lnSpc>
            </a:pPr>
            <a:r>
              <a:rPr lang="en-US" sz="2800" b="1" dirty="0">
                <a:solidFill>
                  <a:srgbClr val="FF0000"/>
                </a:solidFill>
                <a:cs typeface="Times New Roman" pitchFamily="18" charset="0"/>
              </a:rPr>
              <a:t>TRƯỜNG TIỂU HỌC ÁI MỘ B</a:t>
            </a:r>
          </a:p>
        </p:txBody>
      </p:sp>
      <p:sp>
        <p:nvSpPr>
          <p:cNvPr id="2055" name="TextBox 13"/>
          <p:cNvSpPr txBox="1">
            <a:spLocks noChangeArrowheads="1"/>
          </p:cNvSpPr>
          <p:nvPr/>
        </p:nvSpPr>
        <p:spPr bwMode="auto">
          <a:xfrm>
            <a:off x="1738476" y="3320936"/>
            <a:ext cx="853440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4000" b="1" dirty="0">
                <a:solidFill>
                  <a:srgbClr val="0070C0"/>
                </a:solidFill>
                <a:latin typeface="Times New Roman" pitchFamily="18" charset="0"/>
              </a:rPr>
              <a:t>PHÂN MÔN : ĐỌC</a:t>
            </a:r>
            <a:endParaRPr lang="en-US" sz="4000" b="1" i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en-US" sz="4000" b="1" i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6" name="TextBox 14"/>
          <p:cNvSpPr txBox="1">
            <a:spLocks noChangeArrowheads="1"/>
          </p:cNvSpPr>
          <p:nvPr/>
        </p:nvSpPr>
        <p:spPr bwMode="auto">
          <a:xfrm>
            <a:off x="1977476" y="4145455"/>
            <a:ext cx="8534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3600" b="1" dirty="0">
                <a:solidFill>
                  <a:srgbClr val="FF0000"/>
                </a:solidFill>
                <a:cs typeface="Times New Roman" pitchFamily="18" charset="0"/>
              </a:rPr>
              <a:t>LỚP 2</a:t>
            </a:r>
          </a:p>
        </p:txBody>
      </p:sp>
      <p:sp>
        <p:nvSpPr>
          <p:cNvPr id="12" name="TextBox 14">
            <a:extLst>
              <a:ext uri="{FF2B5EF4-FFF2-40B4-BE49-F238E27FC236}">
                <a16:creationId xmlns:a16="http://schemas.microsoft.com/office/drawing/2014/main" id="{038EBA7F-34F2-4ECE-BCA6-B7BCB30B2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9029" y="5045758"/>
            <a:ext cx="8534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3600" b="1" dirty="0" err="1">
                <a:solidFill>
                  <a:srgbClr val="7030A0"/>
                </a:solidFill>
                <a:cs typeface="Times New Roman" pitchFamily="18" charset="0"/>
              </a:rPr>
              <a:t>Bài</a:t>
            </a:r>
            <a:r>
              <a:rPr lang="en-US" sz="3600" b="1" dirty="0">
                <a:solidFill>
                  <a:srgbClr val="7030A0"/>
                </a:solidFill>
                <a:cs typeface="Times New Roman" pitchFamily="18" charset="0"/>
              </a:rPr>
              <a:t>: Khi </a:t>
            </a:r>
            <a:r>
              <a:rPr lang="en-US" sz="3600" b="1" dirty="0" err="1">
                <a:solidFill>
                  <a:srgbClr val="7030A0"/>
                </a:solidFill>
                <a:cs typeface="Times New Roman" pitchFamily="18" charset="0"/>
              </a:rPr>
              <a:t>trang</a:t>
            </a:r>
            <a:r>
              <a:rPr lang="en-US" sz="3600" b="1" dirty="0">
                <a:solidFill>
                  <a:srgbClr val="7030A0"/>
                </a:solidFill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7030A0"/>
                </a:solidFill>
                <a:cs typeface="Times New Roman" pitchFamily="18" charset="0"/>
              </a:rPr>
              <a:t>sách</a:t>
            </a:r>
            <a:r>
              <a:rPr lang="en-US" sz="3600" b="1" dirty="0">
                <a:solidFill>
                  <a:srgbClr val="7030A0"/>
                </a:solidFill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7030A0"/>
                </a:solidFill>
                <a:cs typeface="Times New Roman" pitchFamily="18" charset="0"/>
              </a:rPr>
              <a:t>mở</a:t>
            </a:r>
            <a:r>
              <a:rPr lang="en-US" sz="3600" b="1" dirty="0">
                <a:solidFill>
                  <a:srgbClr val="7030A0"/>
                </a:solidFill>
                <a:cs typeface="Times New Roman" pitchFamily="18" charset="0"/>
              </a:rPr>
              <a:t> ra 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BC8C3591-1849-4523-A500-493EB0D6E0C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505" y="178287"/>
            <a:ext cx="1523999" cy="1523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374959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repeatCount="2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4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48463" y="4963432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lang="en-US" sz="2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(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lang="en-US" sz="2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lang="en-US" sz="36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9560415" y="248575"/>
            <a:ext cx="2495462" cy="777692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endParaRPr 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3863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rang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sách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r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ừng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c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ánh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buồm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Arial-Rounded" panose="020B0500000000000000" pitchFamily="34" charset="0"/>
                    <a:cs typeface="Times New Roman" panose="02020603050405020304" pitchFamily="18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  <a:sym typeface="+mn-lt"/>
                </a:rPr>
                <a:t>xích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2191371" y="748505"/>
            <a:ext cx="5996762" cy="6612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Gần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lang="vi-VN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2519845" y="1579338"/>
            <a:ext cx="8843572" cy="1943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chỉ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loài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mọc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sức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sống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tốt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chăm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bón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</a:t>
            </a:r>
            <a:endParaRPr lang="vi-VN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pic>
        <p:nvPicPr>
          <p:cNvPr id="34" name="Picture 4" descr="Đường lâu không đi mọc đầy cỏ dại Người lâu không gặp bỗng… | Flickr">
            <a:extLst>
              <a:ext uri="{FF2B5EF4-FFF2-40B4-BE49-F238E27FC236}">
                <a16:creationId xmlns:a16="http://schemas.microsoft.com/office/drawing/2014/main" id="{6C3DFBC9-76C1-434B-96BD-F68DC9019F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219"/>
          <a:stretch/>
        </p:blipFill>
        <p:spPr bwMode="auto">
          <a:xfrm>
            <a:off x="3617081" y="2888686"/>
            <a:ext cx="4957838" cy="3407448"/>
          </a:xfrm>
          <a:prstGeom prst="roundRect">
            <a:avLst>
              <a:gd name="adj" fmla="val 8269"/>
            </a:avLst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2191371" y="748505"/>
            <a:ext cx="5996762" cy="6612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Sau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đó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2281561" y="1579338"/>
            <a:ext cx="9081856" cy="6612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lang="vi-VN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: </a:t>
            </a:r>
            <a:r>
              <a:rPr lang="vi-VN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nhiều như dâng lên và liên tục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02E1D0B-9F6A-498F-937E-5EFF25B671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6798" y="2508218"/>
            <a:ext cx="5868962" cy="35213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037149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746" y="1550026"/>
            <a:ext cx="4151060" cy="415106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977196" y="2263683"/>
            <a:ext cx="7016281" cy="3882153"/>
            <a:chOff x="920996" y="2819466"/>
            <a:chExt cx="5312654" cy="2320565"/>
          </a:xfrm>
        </p:grpSpPr>
        <p:sp>
          <p:nvSpPr>
            <p:cNvPr id="7" name="矩形: 圆角 6"/>
            <p:cNvSpPr/>
            <p:nvPr/>
          </p:nvSpPr>
          <p:spPr>
            <a:xfrm>
              <a:off x="920996" y="2898445"/>
              <a:ext cx="5312654" cy="2241586"/>
            </a:xfrm>
            <a:prstGeom prst="roundRect">
              <a:avLst/>
            </a:prstGeom>
            <a:solidFill>
              <a:srgbClr val="FFFFFF"/>
            </a:solidFill>
            <a:ln w="57150">
              <a:solidFill>
                <a:srgbClr val="D0BA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endParaRPr>
            </a:p>
          </p:txBody>
        </p:sp>
        <p:sp>
          <p:nvSpPr>
            <p:cNvPr id="8" name="TextBox 2"/>
            <p:cNvSpPr txBox="1"/>
            <p:nvPr/>
          </p:nvSpPr>
          <p:spPr>
            <a:xfrm>
              <a:off x="1429501" y="2819466"/>
              <a:ext cx="4337038" cy="23205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Khi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trang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sách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mở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ra </a:t>
              </a: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Khoảng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trời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xa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xích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lại</a:t>
              </a:r>
              <a:endPara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Bắt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đầu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là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cỏ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dại</a:t>
              </a:r>
              <a:endPara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Thứ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đến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là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cánh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chim</a:t>
              </a:r>
              <a:endPara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Sau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nữa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là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trẻ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con</a:t>
              </a: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Cuối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cùng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là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người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lớn</a:t>
              </a:r>
              <a:r>
                <a:rPr lang="en-US" sz="2800" dirty="0">
                  <a:latin typeface="Times New Roman" panose="02020603050405020304" pitchFamily="18" charset="0"/>
                  <a:ea typeface="Arial-Rounded" panose="020B0500000000000000" pitchFamily="34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10" name="TextBox 1"/>
          <p:cNvSpPr txBox="1"/>
          <p:nvPr/>
        </p:nvSpPr>
        <p:spPr>
          <a:xfrm>
            <a:off x="5364513" y="844290"/>
            <a:ext cx="407034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Ngắt</a:t>
            </a:r>
            <a:r>
              <a:rPr kumimoji="0" lang="en-US" altLang="zh-CN" sz="5400" b="0" i="0" u="none" strike="noStrike" kern="1200" cap="none" spc="0" normalizeH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nghỉ</a:t>
            </a:r>
            <a:r>
              <a:rPr kumimoji="0" lang="en-US" altLang="zh-CN" sz="5400" b="0" i="0" u="none" strike="noStrike" kern="1200" cap="none" spc="0" normalizeH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方正黑体简体" panose="03000509000000000000" pitchFamily="65" charset="-122"/>
                <a:cs typeface="Times New Roman" panose="02020603050405020304" pitchFamily="18" charset="0"/>
                <a:sym typeface="+mn-lt"/>
              </a:rPr>
              <a:t>câu</a:t>
            </a:r>
            <a:endParaRPr kumimoji="0" lang="zh-CN" altLang="en-US" sz="5400" b="0" i="0" u="none" strike="noStrike" kern="1200" cap="none" spc="0" normalizeH="0" baseline="0" noProof="0" dirty="0">
              <a:ln w="28575">
                <a:solidFill>
                  <a:prstClr val="white"/>
                </a:solidFill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方正黑体简体" panose="03000509000000000000" pitchFamily="65" charset="-122"/>
              <a:cs typeface="Times New Roman" panose="02020603050405020304" pitchFamily="18" charset="0"/>
              <a:sym typeface="+mn-lt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7237">
            <a:off x="3414197" y="2060528"/>
            <a:ext cx="882023" cy="89125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1942" flipH="1">
            <a:off x="10961670" y="5092492"/>
            <a:ext cx="842613" cy="85858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0" y="5840346"/>
            <a:ext cx="12192000" cy="101765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115" y="50782"/>
            <a:ext cx="1633763" cy="231098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93C7E8E-67D5-4147-A4C1-26F845EADB05}"/>
              </a:ext>
            </a:extLst>
          </p:cNvPr>
          <p:cNvCxnSpPr>
            <a:cxnSpLocks/>
          </p:cNvCxnSpPr>
          <p:nvPr/>
        </p:nvCxnSpPr>
        <p:spPr>
          <a:xfrm flipH="1">
            <a:off x="7872879" y="2395810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1A19B06-0AA9-4319-A760-19BE7C7982FC}"/>
              </a:ext>
            </a:extLst>
          </p:cNvPr>
          <p:cNvCxnSpPr>
            <a:cxnSpLocks/>
          </p:cNvCxnSpPr>
          <p:nvPr/>
        </p:nvCxnSpPr>
        <p:spPr>
          <a:xfrm flipH="1">
            <a:off x="7963270" y="305084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D6F80A6-04D8-4511-B5C7-AD284A8F2539}"/>
              </a:ext>
            </a:extLst>
          </p:cNvPr>
          <p:cNvCxnSpPr>
            <a:cxnSpLocks/>
          </p:cNvCxnSpPr>
          <p:nvPr/>
        </p:nvCxnSpPr>
        <p:spPr>
          <a:xfrm flipH="1">
            <a:off x="5859262" y="369962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1A07086-4391-479D-8E19-0AF77C5BD628}"/>
              </a:ext>
            </a:extLst>
          </p:cNvPr>
          <p:cNvCxnSpPr>
            <a:cxnSpLocks/>
          </p:cNvCxnSpPr>
          <p:nvPr/>
        </p:nvCxnSpPr>
        <p:spPr>
          <a:xfrm flipH="1">
            <a:off x="7244179" y="372021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17CC3D-0592-4C15-8116-D3645FE2575F}"/>
              </a:ext>
            </a:extLst>
          </p:cNvPr>
          <p:cNvCxnSpPr>
            <a:cxnSpLocks/>
          </p:cNvCxnSpPr>
          <p:nvPr/>
        </p:nvCxnSpPr>
        <p:spPr>
          <a:xfrm flipH="1">
            <a:off x="7289374" y="372021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74D5475-C657-4B8A-B55C-89850138FFFC}"/>
              </a:ext>
            </a:extLst>
          </p:cNvPr>
          <p:cNvCxnSpPr>
            <a:cxnSpLocks/>
          </p:cNvCxnSpPr>
          <p:nvPr/>
        </p:nvCxnSpPr>
        <p:spPr>
          <a:xfrm flipH="1">
            <a:off x="5904457" y="435152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0334B97-79FA-4784-85B0-9C9830816DCF}"/>
              </a:ext>
            </a:extLst>
          </p:cNvPr>
          <p:cNvCxnSpPr>
            <a:cxnSpLocks/>
          </p:cNvCxnSpPr>
          <p:nvPr/>
        </p:nvCxnSpPr>
        <p:spPr>
          <a:xfrm flipH="1">
            <a:off x="7918074" y="433936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771E5971-4566-4ABD-B0AC-0B936B0E8269}"/>
              </a:ext>
            </a:extLst>
          </p:cNvPr>
          <p:cNvCxnSpPr>
            <a:cxnSpLocks/>
          </p:cNvCxnSpPr>
          <p:nvPr/>
        </p:nvCxnSpPr>
        <p:spPr>
          <a:xfrm flipH="1">
            <a:off x="6005609" y="494310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BE73C98-A9ED-40BD-9744-62E73FB3278C}"/>
              </a:ext>
            </a:extLst>
          </p:cNvPr>
          <p:cNvCxnSpPr>
            <a:cxnSpLocks/>
          </p:cNvCxnSpPr>
          <p:nvPr/>
        </p:nvCxnSpPr>
        <p:spPr>
          <a:xfrm flipH="1">
            <a:off x="7422279" y="494310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DA02834F-F493-4956-90FA-273BBF395FD6}"/>
              </a:ext>
            </a:extLst>
          </p:cNvPr>
          <p:cNvCxnSpPr>
            <a:cxnSpLocks/>
          </p:cNvCxnSpPr>
          <p:nvPr/>
        </p:nvCxnSpPr>
        <p:spPr>
          <a:xfrm flipH="1">
            <a:off x="6214916" y="563111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4E51290-7644-4D15-9C32-2D52FD52E55A}"/>
              </a:ext>
            </a:extLst>
          </p:cNvPr>
          <p:cNvCxnSpPr>
            <a:cxnSpLocks/>
          </p:cNvCxnSpPr>
          <p:nvPr/>
        </p:nvCxnSpPr>
        <p:spPr>
          <a:xfrm flipH="1">
            <a:off x="8128256" y="5621080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D917614-18AC-4179-BBDB-74C37CDA6F46}"/>
              </a:ext>
            </a:extLst>
          </p:cNvPr>
          <p:cNvCxnSpPr>
            <a:cxnSpLocks/>
          </p:cNvCxnSpPr>
          <p:nvPr/>
        </p:nvCxnSpPr>
        <p:spPr>
          <a:xfrm flipH="1">
            <a:off x="8218647" y="561068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L 4.16667E-6 0.00023 C 0.00065 -0.00301 0.00026 -0.00625 0.00208 -0.00903 C 0.00221 -0.01019 0.00494 -0.01111 0.00586 -0.01204 C 0.0069 -0.01343 0.00729 -0.01482 0.00807 -0.01621 C 0.00729 -0.01783 0.00768 -0.01991 0.00586 -0.02107 C 0.00299 -0.02384 -0.00847 -0.02408 -0.01159 -0.02408 C -0.0099 -0.02454 -0.00782 -0.02477 -0.00599 -0.02523 C 0.00221 -0.02801 -0.00131 -0.03079 0.00208 -0.02408 C -0.00261 -0.01273 0.0026 -0.02709 -0.00183 -0.01111 C -0.00469 -0.00255 -0.00039 -0.00185 4.16667E-6 2.22222E-6 Z " pathEditMode="relative" rAng="0" ptsTypes="AAAAAAAAAAA">
                                      <p:cBhvr>
                                        <p:cTn id="35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75E-6 -2.59259E-6 L -3.75E-6 0.00023 C 0.00026 -0.00416 0.00013 -0.00856 0.00052 -0.0125 C 0.00052 -0.01412 0.00105 -0.01528 0.00118 -0.01666 C 0.00144 -0.01852 0.00144 -0.02037 0.0017 -0.02222 C 0.00144 -0.02453 0.00157 -0.02731 0.00118 -0.02916 C 0.00065 -0.03287 -0.00156 -0.0331 -0.00208 -0.03333 C -0.00182 -0.03379 -0.00143 -0.03403 -0.00104 -0.03472 C 0.00052 -0.03865 -0.00013 -0.04236 0.00052 -0.03333 C -0.00039 -0.01759 0.00052 -0.03727 -0.00026 -0.01528 C -0.00078 -0.00347 -3.75E-6 -0.00254 -3.75E-6 -2.59259E-6 Z " pathEditMode="relative" rAng="0" ptsTypes="AAAAAAAAAAA">
                                      <p:cBhvr>
                                        <p:cTn id="3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478175" y="135167"/>
            <a:ext cx="3582874" cy="1242768"/>
          </a:xfrm>
          <a:prstGeom prst="round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khổ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D1A54D3-665F-40CE-A1D5-22FD7C438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1564" y="1908745"/>
            <a:ext cx="522886" cy="4941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E28F60-FDA9-41F1-B2D9-831055269DB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775" y="4841796"/>
            <a:ext cx="555570" cy="5555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93A1860-9E19-4342-BCFA-CAD9721F96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3814" y="2067732"/>
            <a:ext cx="519940" cy="51994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B5B124E-F704-4090-8DA7-CAF90116B18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t="30735" r="25077" b="36754"/>
          <a:stretch/>
        </p:blipFill>
        <p:spPr>
          <a:xfrm>
            <a:off x="6347570" y="4241720"/>
            <a:ext cx="523363" cy="533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6022817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478175" y="135167"/>
            <a:ext cx="3582874" cy="911276"/>
          </a:xfrm>
          <a:prstGeom prst="round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D1A54D3-665F-40CE-A1D5-22FD7C438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1564" y="1908745"/>
            <a:ext cx="522886" cy="4941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E28F60-FDA9-41F1-B2D9-831055269DB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775" y="4841796"/>
            <a:ext cx="555570" cy="5555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93A1860-9E19-4342-BCFA-CAD9721F96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3814" y="2067732"/>
            <a:ext cx="519940" cy="51994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B5B124E-F704-4090-8DA7-CAF90116B18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t="30735" r="25077" b="36754"/>
          <a:stretch/>
        </p:blipFill>
        <p:spPr>
          <a:xfrm>
            <a:off x="6347570" y="4241720"/>
            <a:ext cx="523363" cy="533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8849454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886548" y="248575"/>
            <a:ext cx="3169329" cy="777692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0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toàn</a:t>
            </a:r>
            <a:r>
              <a:rPr lang="en-US" sz="40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777785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3508519" y="1888748"/>
            <a:ext cx="5317674" cy="1442975"/>
            <a:chOff x="3690803" y="1069976"/>
            <a:chExt cx="398825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3690803" y="1069976"/>
              <a:ext cx="398825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377"/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Trả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lời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câu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hỏi</a:t>
              </a:r>
              <a:endParaRPr lang="zh-CN" altLang="en-US" sz="5867" b="1" dirty="0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 dirty="0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 dirty="0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7244408"/>
      </p:ext>
    </p:extLst>
  </p:cSld>
  <p:clrMapOvr>
    <a:masterClrMapping/>
  </p:clrMapOvr>
  <p:transition spd="slow">
    <p:randomBar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>
            <a:extLst>
              <a:ext uri="{FF2B5EF4-FFF2-40B4-BE49-F238E27FC236}">
                <a16:creationId xmlns:a16="http://schemas.microsoft.com/office/drawing/2014/main" id="{0FE5C99F-17F0-4A6B-8792-D63C49FAB362}"/>
              </a:ext>
            </a:extLst>
          </p:cNvPr>
          <p:cNvSpPr txBox="1"/>
          <p:nvPr/>
        </p:nvSpPr>
        <p:spPr>
          <a:xfrm>
            <a:off x="1975379" y="670222"/>
            <a:ext cx="9064101" cy="1296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AutoNum type="arabicPeriod"/>
            </a:pP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Sắp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xếp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sự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vật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theo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tự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nhắc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khổ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  <a:endParaRPr lang="vi-VN" sz="2800" b="1" dirty="0">
              <a:solidFill>
                <a:srgbClr val="FF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34771F2-7E29-49A8-A278-A2F77C8189AB}"/>
              </a:ext>
            </a:extLst>
          </p:cNvPr>
          <p:cNvSpPr txBox="1"/>
          <p:nvPr/>
        </p:nvSpPr>
        <p:spPr>
          <a:xfrm>
            <a:off x="4384623" y="2848790"/>
            <a:ext cx="5744798" cy="38821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3354B55-1411-4090-B8C4-F3512A67A8E0}"/>
              </a:ext>
            </a:extLst>
          </p:cNvPr>
          <p:cNvCxnSpPr>
            <a:cxnSpLocks/>
          </p:cNvCxnSpPr>
          <p:nvPr/>
        </p:nvCxnSpPr>
        <p:spPr>
          <a:xfrm>
            <a:off x="6205805" y="4742366"/>
            <a:ext cx="806450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ounded Rectangle 14">
            <a:extLst>
              <a:ext uri="{FF2B5EF4-FFF2-40B4-BE49-F238E27FC236}">
                <a16:creationId xmlns:a16="http://schemas.microsoft.com/office/drawing/2014/main" id="{078C707A-B39C-46B6-A8FB-BBE52BD491CC}"/>
              </a:ext>
            </a:extLst>
          </p:cNvPr>
          <p:cNvSpPr/>
          <p:nvPr/>
        </p:nvSpPr>
        <p:spPr>
          <a:xfrm>
            <a:off x="2272683" y="2437310"/>
            <a:ext cx="2291647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a.cánh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lang="en-US" sz="28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Rounded Rectangle 18">
            <a:extLst>
              <a:ext uri="{FF2B5EF4-FFF2-40B4-BE49-F238E27FC236}">
                <a16:creationId xmlns:a16="http://schemas.microsoft.com/office/drawing/2014/main" id="{D9C65705-F695-43BC-9189-375A52111A26}"/>
              </a:ext>
            </a:extLst>
          </p:cNvPr>
          <p:cNvSpPr/>
          <p:nvPr/>
        </p:nvSpPr>
        <p:spPr>
          <a:xfrm>
            <a:off x="4717768" y="2437310"/>
            <a:ext cx="1407532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b.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lang="en-US" sz="28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8" name="Rounded Rectangle 19">
            <a:extLst>
              <a:ext uri="{FF2B5EF4-FFF2-40B4-BE49-F238E27FC236}">
                <a16:creationId xmlns:a16="http://schemas.microsoft.com/office/drawing/2014/main" id="{7048E3DF-1FFB-49C1-9245-A5DEA60E0B8E}"/>
              </a:ext>
            </a:extLst>
          </p:cNvPr>
          <p:cNvSpPr/>
          <p:nvPr/>
        </p:nvSpPr>
        <p:spPr>
          <a:xfrm>
            <a:off x="6270718" y="2437310"/>
            <a:ext cx="1915083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c.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endParaRPr lang="en-US" sz="28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9" name="Rounded Rectangle 20">
            <a:extLst>
              <a:ext uri="{FF2B5EF4-FFF2-40B4-BE49-F238E27FC236}">
                <a16:creationId xmlns:a16="http://schemas.microsoft.com/office/drawing/2014/main" id="{425BF344-E2BA-46EF-9346-B7FA52CA8052}"/>
              </a:ext>
            </a:extLst>
          </p:cNvPr>
          <p:cNvSpPr/>
          <p:nvPr/>
        </p:nvSpPr>
        <p:spPr>
          <a:xfrm>
            <a:off x="8331219" y="2437310"/>
            <a:ext cx="2064531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d.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50392E0-CCF6-4246-866E-8B1E0DF6EB51}"/>
              </a:ext>
            </a:extLst>
          </p:cNvPr>
          <p:cNvCxnSpPr/>
          <p:nvPr/>
        </p:nvCxnSpPr>
        <p:spPr>
          <a:xfrm>
            <a:off x="6667573" y="6697678"/>
            <a:ext cx="1168400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C017C85-C3B6-4EB1-8229-9D715869ABA0}"/>
              </a:ext>
            </a:extLst>
          </p:cNvPr>
          <p:cNvCxnSpPr>
            <a:cxnSpLocks/>
          </p:cNvCxnSpPr>
          <p:nvPr/>
        </p:nvCxnSpPr>
        <p:spPr>
          <a:xfrm>
            <a:off x="6125300" y="5984409"/>
            <a:ext cx="1003469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BD97AD3A-40DF-4119-B25A-18618ACD745A}"/>
              </a:ext>
            </a:extLst>
          </p:cNvPr>
          <p:cNvCxnSpPr>
            <a:cxnSpLocks/>
          </p:cNvCxnSpPr>
          <p:nvPr/>
        </p:nvCxnSpPr>
        <p:spPr>
          <a:xfrm>
            <a:off x="6270718" y="5379594"/>
            <a:ext cx="1284179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873177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3.33333E-6 L -0.2595 0.00069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82" y="23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3.33333E-6 L 0.10052 0.00301 " pathEditMode="relative" rAng="0" ptsTypes="AA">
                                      <p:cBhvr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" y="13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3.33333E-6 L -0.17513 -7.40741E-7 " pathEditMode="relative" rAng="0" ptsTypes="AA">
                                      <p:cBhvr>
                                        <p:cTn id="6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67" y="255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3.33333E-6 L 0.20065 0.00023 " pathEditMode="relative" rAng="0" ptsTypes="AA">
                                      <p:cBhvr>
                                        <p:cTn id="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2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uiExpand="1" build="p"/>
      <p:bldP spid="24" grpId="0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051560"/>
            <a:ext cx="12191999" cy="5806440"/>
          </a:xfrm>
        </p:spPr>
      </p:pic>
      <p:sp>
        <p:nvSpPr>
          <p:cNvPr id="5" name="Title 1"/>
          <p:cNvSpPr txBox="1"/>
          <p:nvPr/>
        </p:nvSpPr>
        <p:spPr>
          <a:xfrm>
            <a:off x="0" y="-24974"/>
            <a:ext cx="12192000" cy="116586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vert="horz" lIns="82296" tIns="41148" rIns="82296" bIns="41148" rtlCol="0" anchor="ctr">
            <a:no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6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CUỘC THI BƠI LỘI</a:t>
            </a:r>
          </a:p>
        </p:txBody>
      </p:sp>
      <p:pic>
        <p:nvPicPr>
          <p:cNvPr id="6" name="360 Độ Thể Thao - nhacchuong.me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584960" y="557956"/>
            <a:ext cx="731520" cy="73152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6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FC728D4B-4917-4613-B00F-1ABE57B39914}"/>
              </a:ext>
            </a:extLst>
          </p:cNvPr>
          <p:cNvSpPr txBox="1"/>
          <p:nvPr/>
        </p:nvSpPr>
        <p:spPr>
          <a:xfrm>
            <a:off x="2825877" y="741711"/>
            <a:ext cx="6894843" cy="1296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2.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khổ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hai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khổ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bạn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nhỏ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?</a:t>
            </a:r>
            <a:endParaRPr lang="vi-VN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324F8179-CF14-4D4B-A2C7-790CC699E5B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rcRect l="13605" t="13851" r="35527" b="13331"/>
          <a:stretch/>
        </p:blipFill>
        <p:spPr>
          <a:xfrm>
            <a:off x="3406004" y="2197873"/>
            <a:ext cx="4372812" cy="3519346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92608E71-0A5A-40B4-A885-2F18B25F492A}"/>
              </a:ext>
            </a:extLst>
          </p:cNvPr>
          <p:cNvSpPr txBox="1"/>
          <p:nvPr/>
        </p:nvSpPr>
        <p:spPr>
          <a:xfrm>
            <a:off x="2203725" y="2685715"/>
            <a:ext cx="1500125" cy="25356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97FB321-3536-4986-958F-B196A1E71D61}"/>
              </a:ext>
            </a:extLst>
          </p:cNvPr>
          <p:cNvSpPr txBox="1"/>
          <p:nvPr/>
        </p:nvSpPr>
        <p:spPr>
          <a:xfrm>
            <a:off x="7629893" y="2279675"/>
            <a:ext cx="1500125" cy="1673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FF7D1E1-BA8F-4344-83AD-55574632BD86}"/>
              </a:ext>
            </a:extLst>
          </p:cNvPr>
          <p:cNvSpPr txBox="1"/>
          <p:nvPr/>
        </p:nvSpPr>
        <p:spPr>
          <a:xfrm>
            <a:off x="7392194" y="4043363"/>
            <a:ext cx="1500125" cy="1673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708125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  <p:bldP spid="15" grpId="0" build="p"/>
      <p:bldP spid="16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044D3D2-54CA-4618-B961-9ACF6D08A08B}"/>
              </a:ext>
            </a:extLst>
          </p:cNvPr>
          <p:cNvSpPr txBox="1"/>
          <p:nvPr/>
        </p:nvSpPr>
        <p:spPr>
          <a:xfrm>
            <a:off x="2802938" y="898741"/>
            <a:ext cx="8160983" cy="1468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b="1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3.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Theo con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khổ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ý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nghĩa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?</a:t>
            </a:r>
          </a:p>
          <a:p>
            <a:pPr algn="just">
              <a:lnSpc>
                <a:spcPct val="150000"/>
              </a:lnSpc>
            </a:pPr>
            <a:endParaRPr lang="vi-VN" sz="3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E20783-9DBA-411F-938E-A8E9FD7AE2E8}"/>
              </a:ext>
            </a:extLst>
          </p:cNvPr>
          <p:cNvSpPr txBox="1"/>
          <p:nvPr/>
        </p:nvSpPr>
        <p:spPr>
          <a:xfrm>
            <a:off x="3026429" y="1859340"/>
            <a:ext cx="7111870" cy="2946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mây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bay</a:t>
            </a:r>
          </a:p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nhiều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thú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vị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về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cuộc</a:t>
            </a:r>
            <a:r>
              <a:rPr lang="en-US" sz="32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sống</a:t>
            </a:r>
            <a:endParaRPr lang="en-US" sz="3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D25D5C09-CC27-4055-B12E-7EE72C9364A1}"/>
              </a:ext>
            </a:extLst>
          </p:cNvPr>
          <p:cNvSpPr/>
          <p:nvPr/>
        </p:nvSpPr>
        <p:spPr>
          <a:xfrm>
            <a:off x="3026429" y="3663607"/>
            <a:ext cx="364331" cy="364331"/>
          </a:xfrm>
          <a:prstGeom prst="ellipse">
            <a:avLst/>
          </a:prstGeom>
          <a:noFill/>
          <a:ln w="38100">
            <a:solidFill>
              <a:srgbClr val="FB4C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544603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3" grpId="0"/>
      <p:bldP spid="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665820F-A10B-4B1C-A9CA-CD8522678489}"/>
              </a:ext>
            </a:extLst>
          </p:cNvPr>
          <p:cNvSpPr txBox="1"/>
          <p:nvPr/>
        </p:nvSpPr>
        <p:spPr>
          <a:xfrm>
            <a:off x="1645329" y="1241383"/>
            <a:ext cx="4375220" cy="3340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9753B76-9BF3-46C8-8B5C-7C627F3629AB}"/>
              </a:ext>
            </a:extLst>
          </p:cNvPr>
          <p:cNvSpPr txBox="1"/>
          <p:nvPr/>
        </p:nvSpPr>
        <p:spPr>
          <a:xfrm>
            <a:off x="1757779" y="4655210"/>
            <a:ext cx="4659305" cy="22327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B47E5ED-F63A-49BD-89F5-FE9C136BDF3A}"/>
              </a:ext>
            </a:extLst>
          </p:cNvPr>
          <p:cNvSpPr txBox="1"/>
          <p:nvPr/>
        </p:nvSpPr>
        <p:spPr>
          <a:xfrm>
            <a:off x="6020549" y="1196273"/>
            <a:ext cx="4502033" cy="22327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4CB1F96-7ADA-4F6E-8560-11E643AF57AE}"/>
              </a:ext>
            </a:extLst>
          </p:cNvPr>
          <p:cNvSpPr txBox="1"/>
          <p:nvPr/>
        </p:nvSpPr>
        <p:spPr>
          <a:xfrm>
            <a:off x="6044638" y="3646798"/>
            <a:ext cx="4759485" cy="33499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lang="en-US" sz="24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                   (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lang="en-US" sz="24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630A73D-FB04-4436-8493-67F8686D3230}"/>
              </a:ext>
            </a:extLst>
          </p:cNvPr>
          <p:cNvSpPr txBox="1"/>
          <p:nvPr/>
        </p:nvSpPr>
        <p:spPr>
          <a:xfrm>
            <a:off x="3299884" y="427023"/>
            <a:ext cx="6606115" cy="6612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4.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Tìm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vần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dòng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" name="Rounded Rectangle 9">
            <a:extLst>
              <a:ext uri="{FF2B5EF4-FFF2-40B4-BE49-F238E27FC236}">
                <a16:creationId xmlns:a16="http://schemas.microsoft.com/office/drawing/2014/main" id="{164DE884-5521-4452-88E8-F67367B92AF9}"/>
              </a:ext>
            </a:extLst>
          </p:cNvPr>
          <p:cNvSpPr/>
          <p:nvPr/>
        </p:nvSpPr>
        <p:spPr>
          <a:xfrm>
            <a:off x="4216363" y="2006169"/>
            <a:ext cx="533190" cy="298408"/>
          </a:xfrm>
          <a:prstGeom prst="round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Rounded Rectangle 11">
            <a:extLst>
              <a:ext uri="{FF2B5EF4-FFF2-40B4-BE49-F238E27FC236}">
                <a16:creationId xmlns:a16="http://schemas.microsoft.com/office/drawing/2014/main" id="{16D1AD56-C902-4460-80E7-CBF677D04EFC}"/>
              </a:ext>
            </a:extLst>
          </p:cNvPr>
          <p:cNvSpPr/>
          <p:nvPr/>
        </p:nvSpPr>
        <p:spPr>
          <a:xfrm>
            <a:off x="3417903" y="2563531"/>
            <a:ext cx="899603" cy="298408"/>
          </a:xfrm>
          <a:prstGeom prst="round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9" name="Rounded Rectangle 12">
            <a:extLst>
              <a:ext uri="{FF2B5EF4-FFF2-40B4-BE49-F238E27FC236}">
                <a16:creationId xmlns:a16="http://schemas.microsoft.com/office/drawing/2014/main" id="{B03210B6-74AA-4575-8CB3-FAA92B6CBE75}"/>
              </a:ext>
            </a:extLst>
          </p:cNvPr>
          <p:cNvSpPr/>
          <p:nvPr/>
        </p:nvSpPr>
        <p:spPr>
          <a:xfrm>
            <a:off x="8739936" y="1940288"/>
            <a:ext cx="809126" cy="29840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Rounded Rectangle 13">
            <a:extLst>
              <a:ext uri="{FF2B5EF4-FFF2-40B4-BE49-F238E27FC236}">
                <a16:creationId xmlns:a16="http://schemas.microsoft.com/office/drawing/2014/main" id="{FF502FCF-054A-4ABD-BCD0-939525C5A0EF}"/>
              </a:ext>
            </a:extLst>
          </p:cNvPr>
          <p:cNvSpPr/>
          <p:nvPr/>
        </p:nvSpPr>
        <p:spPr>
          <a:xfrm>
            <a:off x="8334058" y="2516841"/>
            <a:ext cx="898719" cy="29840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Rounded Rectangle 19">
            <a:extLst>
              <a:ext uri="{FF2B5EF4-FFF2-40B4-BE49-F238E27FC236}">
                <a16:creationId xmlns:a16="http://schemas.microsoft.com/office/drawing/2014/main" id="{21FB5039-B507-4EB4-A001-450A161BA53E}"/>
              </a:ext>
            </a:extLst>
          </p:cNvPr>
          <p:cNvSpPr/>
          <p:nvPr/>
        </p:nvSpPr>
        <p:spPr>
          <a:xfrm>
            <a:off x="8457465" y="4432902"/>
            <a:ext cx="686535" cy="298408"/>
          </a:xfrm>
          <a:prstGeom prst="roundRect">
            <a:avLst/>
          </a:prstGeom>
          <a:solidFill>
            <a:srgbClr val="B7D5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Rounded Rectangle 20">
            <a:extLst>
              <a:ext uri="{FF2B5EF4-FFF2-40B4-BE49-F238E27FC236}">
                <a16:creationId xmlns:a16="http://schemas.microsoft.com/office/drawing/2014/main" id="{F8538885-4B07-4321-A7AC-D24ADDB0F25C}"/>
              </a:ext>
            </a:extLst>
          </p:cNvPr>
          <p:cNvSpPr/>
          <p:nvPr/>
        </p:nvSpPr>
        <p:spPr>
          <a:xfrm>
            <a:off x="8621034" y="5512523"/>
            <a:ext cx="686535" cy="298408"/>
          </a:xfrm>
          <a:prstGeom prst="roundRect">
            <a:avLst/>
          </a:prstGeom>
          <a:solidFill>
            <a:srgbClr val="B7D5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00011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uiExpand="1" build="p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3070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Khoảng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xích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Bắt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đầu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cỏ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dại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đến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chim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nữa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trẻ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cùng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lớn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Khi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310156" y="248575"/>
            <a:ext cx="3881844" cy="777692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toàn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33710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EC8A93D-59D2-45C0-A51E-FEA8CA54FC97}"/>
              </a:ext>
            </a:extLst>
          </p:cNvPr>
          <p:cNvSpPr txBox="1"/>
          <p:nvPr/>
        </p:nvSpPr>
        <p:spPr>
          <a:xfrm>
            <a:off x="1615736" y="2963028"/>
            <a:ext cx="4524741" cy="2589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biển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Em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thấy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cánh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buồm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rừng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bao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gió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2D811B1-E660-47FC-8FAD-54F216208788}"/>
              </a:ext>
            </a:extLst>
          </p:cNvPr>
          <p:cNvSpPr txBox="1"/>
          <p:nvPr/>
        </p:nvSpPr>
        <p:spPr>
          <a:xfrm>
            <a:off x="1438183" y="1005347"/>
            <a:ext cx="9880846" cy="6612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1.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Tìm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ngữ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chỉ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vật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khổ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hai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hoặc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ba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  <a:endParaRPr lang="vi-VN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769756B-F793-4C2B-AC4A-97D607B52844}"/>
              </a:ext>
            </a:extLst>
          </p:cNvPr>
          <p:cNvSpPr txBox="1"/>
          <p:nvPr/>
        </p:nvSpPr>
        <p:spPr>
          <a:xfrm>
            <a:off x="6490731" y="2960914"/>
            <a:ext cx="5243829" cy="2589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còn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lửa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cháy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đâu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Trang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ao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sâu</a:t>
            </a:r>
            <a:endParaRPr lang="en-US" sz="2800" dirty="0"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Mà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giấy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hề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ướt</a:t>
            </a:r>
            <a:r>
              <a:rPr lang="en-US" sz="2800" dirty="0"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16AF723-86DF-49DE-9F17-1DE76FFD508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2472" y="2261641"/>
            <a:ext cx="499285" cy="49928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DEEB721-F1D3-4D2C-AE0B-10C472C89FA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3412" y="2286782"/>
            <a:ext cx="537328" cy="537328"/>
          </a:xfrm>
          <a:prstGeom prst="rect">
            <a:avLst/>
          </a:prstGeom>
        </p:spPr>
      </p:pic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467BD1D-5DBB-4460-B1BF-B913C54E03C1}"/>
              </a:ext>
            </a:extLst>
          </p:cNvPr>
          <p:cNvCxnSpPr/>
          <p:nvPr/>
        </p:nvCxnSpPr>
        <p:spPr>
          <a:xfrm>
            <a:off x="2698812" y="3568823"/>
            <a:ext cx="1525890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15DEC32-1A50-4391-9A1E-EAA58A232CEF}"/>
              </a:ext>
            </a:extLst>
          </p:cNvPr>
          <p:cNvCxnSpPr>
            <a:cxnSpLocks/>
          </p:cNvCxnSpPr>
          <p:nvPr/>
        </p:nvCxnSpPr>
        <p:spPr>
          <a:xfrm>
            <a:off x="4714043" y="3559946"/>
            <a:ext cx="71021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E63CFA4-E398-42F9-9C86-C9915DDE779F}"/>
              </a:ext>
            </a:extLst>
          </p:cNvPr>
          <p:cNvCxnSpPr>
            <a:cxnSpLocks/>
          </p:cNvCxnSpPr>
          <p:nvPr/>
        </p:nvCxnSpPr>
        <p:spPr>
          <a:xfrm>
            <a:off x="4119238" y="4246782"/>
            <a:ext cx="1660125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7A92393-FF8E-4B80-B615-55BA5CFB3C79}"/>
              </a:ext>
            </a:extLst>
          </p:cNvPr>
          <p:cNvCxnSpPr>
            <a:cxnSpLocks/>
          </p:cNvCxnSpPr>
          <p:nvPr/>
        </p:nvCxnSpPr>
        <p:spPr>
          <a:xfrm>
            <a:off x="4753992" y="4876272"/>
            <a:ext cx="69324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8B17B7F-8732-4BF8-857C-2089C0C2F7CC}"/>
              </a:ext>
            </a:extLst>
          </p:cNvPr>
          <p:cNvCxnSpPr>
            <a:cxnSpLocks/>
          </p:cNvCxnSpPr>
          <p:nvPr/>
        </p:nvCxnSpPr>
        <p:spPr>
          <a:xfrm>
            <a:off x="4127723" y="5505762"/>
            <a:ext cx="69324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20B8260-FD06-4E43-8F6F-5EF9B7731C10}"/>
              </a:ext>
            </a:extLst>
          </p:cNvPr>
          <p:cNvCxnSpPr>
            <a:cxnSpLocks/>
          </p:cNvCxnSpPr>
          <p:nvPr/>
        </p:nvCxnSpPr>
        <p:spPr>
          <a:xfrm>
            <a:off x="9347793" y="3552675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990402C6-08C9-47DF-B1F3-CBBCEB07CB20}"/>
              </a:ext>
            </a:extLst>
          </p:cNvPr>
          <p:cNvCxnSpPr>
            <a:cxnSpLocks/>
          </p:cNvCxnSpPr>
          <p:nvPr/>
        </p:nvCxnSpPr>
        <p:spPr>
          <a:xfrm>
            <a:off x="7218372" y="4255659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998E9A4-656C-461A-9025-FFE2D7A1A879}"/>
              </a:ext>
            </a:extLst>
          </p:cNvPr>
          <p:cNvCxnSpPr>
            <a:cxnSpLocks/>
          </p:cNvCxnSpPr>
          <p:nvPr/>
        </p:nvCxnSpPr>
        <p:spPr>
          <a:xfrm>
            <a:off x="8683187" y="4876272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452953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14"/>
          <a:stretch>
            <a:fillRect/>
          </a:stretch>
        </p:blipFill>
        <p:spPr bwMode="auto">
          <a:xfrm>
            <a:off x="0" y="1"/>
            <a:ext cx="12192000" cy="61377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304" r="-7931"/>
          <a:stretch>
            <a:fillRect/>
          </a:stretch>
        </p:blipFill>
        <p:spPr bwMode="auto">
          <a:xfrm>
            <a:off x="0" y="3530712"/>
            <a:ext cx="13228320" cy="3009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1506" b="100000" l="3875" r="71250">
                        <a14:foregroundMark x1="11500" y1="87040" x2="16000" y2="85289"/>
                        <a14:foregroundMark x1="13500" y1="73730" x2="17875" y2="73380"/>
                        <a14:backgroundMark x1="4500" y1="62697" x2="31875" y2="53940"/>
                        <a14:backgroundMark x1="51125" y1="46585" x2="64875" y2="41506"/>
                        <a14:backgroundMark x1="14000" y1="95972" x2="68375" y2="7758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040" t="44372" r="39696" b="7180"/>
          <a:stretch>
            <a:fillRect/>
          </a:stretch>
        </p:blipFill>
        <p:spPr bwMode="auto">
          <a:xfrm>
            <a:off x="-121920" y="3909696"/>
            <a:ext cx="1988821" cy="13682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043" l="778" r="100000">
                        <a14:foregroundMark x1="36333" y1="58152" x2="47778" y2="56522"/>
                        <a14:backgroundMark x1="27111" y1="63152" x2="31889" y2="62500"/>
                        <a14:backgroundMark x1="35556" y1="61522" x2="43333" y2="63152"/>
                        <a14:backgroundMark x1="47444" y1="62826" x2="51778" y2="64457"/>
                        <a14:backgroundMark x1="46111" y1="61848" x2="46111" y2="6445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762000" y="4671960"/>
            <a:ext cx="2919160" cy="29840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3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5564" b="100000" l="500" r="59125">
                        <a14:foregroundMark x1="24500" y1="85263" x2="23625" y2="95338"/>
                        <a14:foregroundMark x1="10500" y1="71729" x2="8500" y2="7759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39226" b="-10166"/>
          <a:stretch>
            <a:fillRect/>
          </a:stretch>
        </p:blipFill>
        <p:spPr bwMode="auto">
          <a:xfrm>
            <a:off x="2529840" y="342901"/>
            <a:ext cx="1650643" cy="24872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70677" l="57875" r="100000">
                        <a14:foregroundMark x1="78750" y1="49173" x2="79000" y2="60752"/>
                        <a14:foregroundMark x1="74750" y1="48271" x2="74000" y2="52782"/>
                        <a14:foregroundMark x1="73125" y1="48421" x2="73375" y2="51429"/>
                        <a14:foregroundMark x1="81750" y1="57444" x2="85625" y2="6030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7061" b="28509"/>
          <a:stretch>
            <a:fillRect/>
          </a:stretch>
        </p:blipFill>
        <p:spPr bwMode="auto">
          <a:xfrm>
            <a:off x="4381500" y="804173"/>
            <a:ext cx="1229717" cy="1701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" name="Picture 4"/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54375">
                        <a14:foregroundMark x1="23750" y1="53919" x2="23250" y2="65796"/>
                        <a14:foregroundMark x1="18875" y1="54869" x2="19500" y2="65321"/>
                        <a14:foregroundMark x1="20000" y1="52257" x2="17500" y2="57482"/>
                        <a14:foregroundMark x1="19500" y1="79335" x2="23250" y2="85511"/>
                        <a14:foregroundMark x1="30375" y1="55344" x2="39875" y2="788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r="47556" b="-8653"/>
          <a:stretch>
            <a:fillRect/>
          </a:stretch>
        </p:blipFill>
        <p:spPr bwMode="auto">
          <a:xfrm>
            <a:off x="6114703" y="743708"/>
            <a:ext cx="1732666" cy="204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Flowchart: Connector 3">
            <a:hlinkClick r:id="rId14" action="ppaction://hlinksldjump"/>
          </p:cNvPr>
          <p:cNvSpPr/>
          <p:nvPr/>
        </p:nvSpPr>
        <p:spPr>
          <a:xfrm>
            <a:off x="2779918" y="2830151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</a:t>
            </a:r>
          </a:p>
        </p:txBody>
      </p:sp>
      <p:sp>
        <p:nvSpPr>
          <p:cNvPr id="19" name="Flowchart: Connector 18">
            <a:hlinkClick r:id="rId15" action="ppaction://hlinksldjump"/>
          </p:cNvPr>
          <p:cNvSpPr/>
          <p:nvPr/>
        </p:nvSpPr>
        <p:spPr>
          <a:xfrm>
            <a:off x="3646674" y="2837488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</a:p>
        </p:txBody>
      </p:sp>
      <p:sp>
        <p:nvSpPr>
          <p:cNvPr id="20" name="Flowchart: Connector 19">
            <a:hlinkClick r:id="rId16" action="ppaction://hlinksldjump"/>
          </p:cNvPr>
          <p:cNvSpPr/>
          <p:nvPr/>
        </p:nvSpPr>
        <p:spPr>
          <a:xfrm>
            <a:off x="4497595" y="2863700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3</a:t>
            </a:r>
          </a:p>
        </p:txBody>
      </p:sp>
      <p:sp>
        <p:nvSpPr>
          <p:cNvPr id="21" name="Flowchart: Connector 20">
            <a:hlinkClick r:id="rId17" action="ppaction://hlinksldjump"/>
          </p:cNvPr>
          <p:cNvSpPr/>
          <p:nvPr/>
        </p:nvSpPr>
        <p:spPr>
          <a:xfrm>
            <a:off x="5302607" y="2863700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4</a:t>
            </a:r>
          </a:p>
        </p:txBody>
      </p:sp>
      <p:sp>
        <p:nvSpPr>
          <p:cNvPr id="5" name="Rectangle 4"/>
          <p:cNvSpPr/>
          <p:nvPr/>
        </p:nvSpPr>
        <p:spPr>
          <a:xfrm rot="5400000">
            <a:off x="11159752" y="4566746"/>
            <a:ext cx="1072105" cy="4405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ĐỘI A</a:t>
            </a:r>
          </a:p>
        </p:txBody>
      </p:sp>
      <p:sp>
        <p:nvSpPr>
          <p:cNvPr id="24" name="Rectangle 23"/>
          <p:cNvSpPr/>
          <p:nvPr/>
        </p:nvSpPr>
        <p:spPr>
          <a:xfrm rot="5400000">
            <a:off x="11225762" y="5876371"/>
            <a:ext cx="953927" cy="4405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ĐỘI B</a:t>
            </a:r>
          </a:p>
        </p:txBody>
      </p:sp>
      <p:sp>
        <p:nvSpPr>
          <p:cNvPr id="2" name="Rectangle: Rounded Corners 1">
            <a:hlinkClick r:id="rId18" action="ppaction://hlinksldjump"/>
            <a:extLst>
              <a:ext uri="{FF2B5EF4-FFF2-40B4-BE49-F238E27FC236}">
                <a16:creationId xmlns:a16="http://schemas.microsoft.com/office/drawing/2014/main" id="{4926F4B9-C114-4A88-8870-9BCE20184B06}"/>
              </a:ext>
            </a:extLst>
          </p:cNvPr>
          <p:cNvSpPr/>
          <p:nvPr/>
        </p:nvSpPr>
        <p:spPr>
          <a:xfrm>
            <a:off x="9666514" y="139959"/>
            <a:ext cx="2036212" cy="58028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Đến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bài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mới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5 0 E" pathEditMode="relative" ptsTypes="">
                                      <p:cBhvr>
                                        <p:cTn id="39" dur="2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 -4.44444E-6 L 0.5 -4.44444E-6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 -4.44444E-6 L 0.75 -4.44444E-6 " pathEditMode="relative" rAng="0" ptsTypes="AA">
                                      <p:cBhvr>
                                        <p:cTn id="47" dur="2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0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11111E-6 L 0.25 1.11111E-6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 1.11111E-6 L 0.5 1.11111E-6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 1.11111E-6 L 0.75 1.11111E-6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6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228601"/>
            <a:ext cx="9144000" cy="23066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981200" y="376904"/>
            <a:ext cx="8412479" cy="755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Bài trước em đã học bài gì?</a:t>
            </a:r>
            <a:endParaRPr kumimoji="0" lang="en-US" sz="168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220980" y="3629152"/>
            <a:ext cx="5875020" cy="2482346"/>
          </a:xfrm>
          <a:prstGeom prst="cloudCallout">
            <a:avLst>
              <a:gd name="adj1" fmla="val 87219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2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Cuốn sách của em</a:t>
            </a: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8926487" y="5620772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0" y="419666"/>
            <a:ext cx="9509760" cy="22605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24000" y="663989"/>
            <a:ext cx="8961119" cy="15684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Tên sách là hàng chữ lớn ở khoảng giữa....</a:t>
            </a:r>
            <a:endParaRPr kumimoji="0" lang="en-US" sz="192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241303" y="3524575"/>
            <a:ext cx="5612130" cy="2644993"/>
          </a:xfrm>
          <a:prstGeom prst="cloudCallout">
            <a:avLst>
              <a:gd name="adj1" fmla="val 66042"/>
              <a:gd name="adj2" fmla="val -6639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Bìa sách</a:t>
            </a: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44608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2560" y="411481"/>
            <a:ext cx="9784080" cy="21237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798320" y="753160"/>
            <a:ext cx="9326879" cy="755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Người viết sách được gọi là:</a:t>
            </a:r>
            <a:endParaRPr kumimoji="0" lang="en-US" sz="168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0" y="3703321"/>
            <a:ext cx="5141102" cy="2671812"/>
          </a:xfrm>
          <a:prstGeom prst="cloudCallout">
            <a:avLst>
              <a:gd name="adj1" fmla="val 95494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Tác giả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08922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6069" y="54784"/>
            <a:ext cx="10241280" cy="2488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341120" y="274638"/>
            <a:ext cx="9509760" cy="8299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Ngay sau trang bìa là gì......</a:t>
            </a:r>
            <a:endParaRPr kumimoji="0" lang="en-US" sz="192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-121920" y="3819931"/>
            <a:ext cx="4160520" cy="2482346"/>
          </a:xfrm>
          <a:prstGeom prst="cloudCallout">
            <a:avLst>
              <a:gd name="adj1" fmla="val 95494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Mục lục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30914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Bài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16: Khi </a:t>
            </a:r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trang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sách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mở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ra</a:t>
            </a: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368573" y="517584"/>
            <a:ext cx="348044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68578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600" b="1" dirty="0" err="1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Mục</a:t>
            </a:r>
            <a:r>
              <a:rPr lang="en-US" altLang="zh-CN" sz="3600" b="1" dirty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3600" b="1" dirty="0" err="1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tiêu</a:t>
            </a:r>
            <a:r>
              <a:rPr lang="en-US" altLang="zh-CN" sz="3600" b="1" dirty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3600" b="1" dirty="0" err="1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bài</a:t>
            </a:r>
            <a:r>
              <a:rPr lang="en-US" altLang="zh-CN" sz="3600" b="1" dirty="0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 </a:t>
            </a:r>
            <a:r>
              <a:rPr lang="en-US" altLang="zh-CN" sz="3600" b="1" dirty="0" err="1">
                <a:solidFill>
                  <a:srgbClr val="FCB6C5">
                    <a:lumMod val="90000"/>
                  </a:srgbClr>
                </a:solidFill>
                <a:latin typeface="Times New Roman" panose="02020603050405020304" pitchFamily="18" charset="0"/>
                <a:ea typeface="华康海报体W12(P)" panose="040B0C00000000000000" pitchFamily="82" charset="-122"/>
                <a:cs typeface="Times New Roman" panose="02020603050405020304" pitchFamily="18" charset="0"/>
              </a:rPr>
              <a:t>học</a:t>
            </a:r>
            <a:endParaRPr lang="zh-CN" altLang="en-US" sz="3600" b="1" dirty="0">
              <a:solidFill>
                <a:srgbClr val="FCB6C5">
                  <a:lumMod val="90000"/>
                </a:srgbClr>
              </a:solidFill>
              <a:latin typeface="Times New Roman" panose="02020603050405020304" pitchFamily="18" charset="0"/>
              <a:ea typeface="华康海报体W12(P)" panose="040B0C00000000000000" pitchFamily="82" charset="-122"/>
              <a:cs typeface="Times New Roman" panose="02020603050405020304" pitchFamily="18" charset="0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952837"/>
            <a:ext cx="6805827" cy="7600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33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Đọc đúng rõ ràng một văn bản thơ</a:t>
            </a:r>
            <a:endParaRPr lang="zh-CN" altLang="en-US" sz="3300" dirty="0">
              <a:solidFill>
                <a:prstClr val="black">
                  <a:lumMod val="85000"/>
                  <a:lumOff val="15000"/>
                </a:prstClr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zh-CN" altLang="en-US">
                <a:solidFill>
                  <a:prstClr val="white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Times New Roman" panose="02020603050405020304" pitchFamily="18" charset="0"/>
                  <a:ea typeface="黑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2185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26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Hiểu nội dung bài: Sách mang cho ta bao điều kì diệu, sách mở ra trước mắt chúng ta cả một thế giới sinh độn</a:t>
            </a:r>
            <a:r>
              <a:rPr lang="en-US" altLang="zh-CN" sz="26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g</a:t>
            </a:r>
            <a:endParaRPr lang="zh-CN" altLang="en-US" sz="2600" dirty="0">
              <a:solidFill>
                <a:prstClr val="black">
                  <a:lumMod val="85000"/>
                  <a:lumOff val="15000"/>
                </a:prstClr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32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Trả lời được các câu hỏi của bài.</a:t>
            </a:r>
            <a:endParaRPr lang="zh-CN" altLang="en-US" sz="3200" dirty="0">
              <a:solidFill>
                <a:prstClr val="black">
                  <a:lumMod val="85000"/>
                  <a:lumOff val="15000"/>
                </a:prstClr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526082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60</TotalTime>
  <Words>1128</Words>
  <Application>Microsoft Office PowerPoint</Application>
  <PresentationFormat>Widescreen</PresentationFormat>
  <Paragraphs>223</Paragraphs>
  <Slides>26</Slides>
  <Notes>3</Notes>
  <HiddenSlides>0</HiddenSlides>
  <MMClips>1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26</vt:i4>
      </vt:variant>
    </vt:vector>
  </HeadingPairs>
  <TitlesOfParts>
    <vt:vector size="38" baseType="lpstr">
      <vt:lpstr>等线</vt:lpstr>
      <vt:lpstr>Arial</vt:lpstr>
      <vt:lpstr>Arial Black</vt:lpstr>
      <vt:lpstr>Arial-Rounded</vt:lpstr>
      <vt:lpstr>Calibri</vt:lpstr>
      <vt:lpstr>Lato Hairline</vt:lpstr>
      <vt:lpstr>Lato Light</vt:lpstr>
      <vt:lpstr>Lato Regular</vt:lpstr>
      <vt:lpstr>Times New Roman</vt:lpstr>
      <vt:lpstr>1_Office Theme</vt:lpstr>
      <vt:lpstr>第一PPT，www.1ppt.com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Nguyễn Ngọc Diệp</cp:lastModifiedBy>
  <cp:revision>14</cp:revision>
  <dcterms:created xsi:type="dcterms:W3CDTF">2021-07-29T04:46:52Z</dcterms:created>
  <dcterms:modified xsi:type="dcterms:W3CDTF">2021-10-17T18:25:44Z</dcterms:modified>
</cp:coreProperties>
</file>