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698" r:id="rId5"/>
    <p:sldMasterId id="2147483706" r:id="rId6"/>
    <p:sldMasterId id="2147483716" r:id="rId7"/>
    <p:sldMasterId id="2147483730" r:id="rId8"/>
  </p:sldMasterIdLst>
  <p:notesMasterIdLst>
    <p:notesMasterId r:id="rId36"/>
  </p:notesMasterIdLst>
  <p:sldIdLst>
    <p:sldId id="2935" r:id="rId9"/>
    <p:sldId id="257" r:id="rId10"/>
    <p:sldId id="258" r:id="rId11"/>
    <p:sldId id="299" r:id="rId12"/>
    <p:sldId id="260" r:id="rId13"/>
    <p:sldId id="261" r:id="rId14"/>
    <p:sldId id="263" r:id="rId15"/>
    <p:sldId id="262" r:id="rId16"/>
    <p:sldId id="266" r:id="rId17"/>
    <p:sldId id="259" r:id="rId18"/>
    <p:sldId id="345" r:id="rId19"/>
    <p:sldId id="2911" r:id="rId20"/>
    <p:sldId id="371" r:id="rId21"/>
    <p:sldId id="305" r:id="rId22"/>
    <p:sldId id="2923" r:id="rId23"/>
    <p:sldId id="508" r:id="rId24"/>
    <p:sldId id="2930" r:id="rId25"/>
    <p:sldId id="2931" r:id="rId26"/>
    <p:sldId id="2932" r:id="rId27"/>
    <p:sldId id="362" r:id="rId28"/>
    <p:sldId id="2916" r:id="rId29"/>
    <p:sldId id="335" r:id="rId30"/>
    <p:sldId id="364" r:id="rId31"/>
    <p:sldId id="2918" r:id="rId32"/>
    <p:sldId id="2933" r:id="rId33"/>
    <p:sldId id="2934" r:id="rId34"/>
    <p:sldId id="3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1386" autoAdjust="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1D41-958E-4158-8ADA-8B699B3CCF0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CFEF-0130-4589-BC9D-49BEF89F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17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9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6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7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00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1,2,3,4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giỏ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.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dẻ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giỏ</a:t>
            </a:r>
            <a:endParaRPr lang="en-US" dirty="0"/>
          </a:p>
          <a:p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16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376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23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053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5944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5948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8430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65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3966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6546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6047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026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39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5072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7879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5291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1812016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6163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3044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46395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7271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96147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704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6936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1793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340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614668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34574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8673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4306473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3640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11678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3476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883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3270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6932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4384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216674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085169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37000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5660068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57901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556611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46877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035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7430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42942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6907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8788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8226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4071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9768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149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9913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18019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318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576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3295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1881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99562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06102320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300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198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04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127C-1AB9-49D4-AC10-B9A902CDDD42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915E4-294D-47C6-92EF-14FF6E02DA30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1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DC340-D03C-4EA0-970C-2B421F53AF53}"/>
              </a:ext>
            </a:extLst>
          </p:cNvPr>
          <p:cNvSpPr txBox="1"/>
          <p:nvPr userDrawn="1"/>
        </p:nvSpPr>
        <p:spPr>
          <a:xfrm>
            <a:off x="9607795" y="6611779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7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5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jpg"/><Relationship Id="rId7" Type="http://schemas.microsoft.com/office/2007/relationships/hdphoto" Target="../media/hdphoto1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png"/><Relationship Id="rId18" Type="http://schemas.microsoft.com/office/2007/relationships/hdphoto" Target="../media/hdphoto8.wdp"/><Relationship Id="rId3" Type="http://schemas.openxmlformats.org/officeDocument/2006/relationships/image" Target="../media/image16.png"/><Relationship Id="rId21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24" Type="http://schemas.openxmlformats.org/officeDocument/2006/relationships/slide" Target="slide9.xml"/><Relationship Id="rId5" Type="http://schemas.microsoft.com/office/2007/relationships/hdphoto" Target="../media/hdphoto2.wdp"/><Relationship Id="rId15" Type="http://schemas.openxmlformats.org/officeDocument/2006/relationships/image" Target="../media/image20.png"/><Relationship Id="rId23" Type="http://schemas.openxmlformats.org/officeDocument/2006/relationships/image" Target="../media/image24.GIF"/><Relationship Id="rId10" Type="http://schemas.microsoft.com/office/2007/relationships/hdphoto" Target="../media/hdphoto5.wdp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Cuốn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3996" y="1949702"/>
            <a:ext cx="804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5757" y="2693007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Nắm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2982" y="4330025"/>
            <a:ext cx="804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bài: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 bản, cấu trúc một cuốn sách, các công đoạn tạo ra cuốn sách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4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9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9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78A977E-94D1-4AA1-B5CB-7C8FF9236406}"/>
              </a:ext>
            </a:extLst>
          </p:cNvPr>
          <p:cNvSpPr txBox="1"/>
          <p:nvPr/>
        </p:nvSpPr>
        <p:spPr>
          <a:xfrm>
            <a:off x="2709685" y="1795679"/>
            <a:ext cx="2804624" cy="386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20210409090849_wm_shs-tieng-viet-2-tap-1">
            <a:extLst>
              <a:ext uri="{FF2B5EF4-FFF2-40B4-BE49-F238E27FC236}">
                <a16:creationId xmlns:a16="http://schemas.microsoft.com/office/drawing/2014/main" id="{44C6E90D-660A-47FB-8B76-0C2BCA79B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6367781" y="580116"/>
            <a:ext cx="4074739" cy="55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4204771-C1DA-4E68-8FDD-B02C76FF4A28}"/>
              </a:ext>
            </a:extLst>
          </p:cNvPr>
          <p:cNvSpPr/>
          <p:nvPr/>
        </p:nvSpPr>
        <p:spPr>
          <a:xfrm>
            <a:off x="9331388" y="723371"/>
            <a:ext cx="85347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0C8C4D-3FC4-4D60-9869-37AB81DF3B08}"/>
              </a:ext>
            </a:extLst>
          </p:cNvPr>
          <p:cNvCxnSpPr>
            <a:cxnSpLocks/>
          </p:cNvCxnSpPr>
          <p:nvPr/>
        </p:nvCxnSpPr>
        <p:spPr>
          <a:xfrm flipH="1">
            <a:off x="4061204" y="1011677"/>
            <a:ext cx="5270184" cy="138929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C2EF135-181C-43AB-8B3F-194B15C8ABF6}"/>
              </a:ext>
            </a:extLst>
          </p:cNvPr>
          <p:cNvSpPr/>
          <p:nvPr/>
        </p:nvSpPr>
        <p:spPr>
          <a:xfrm>
            <a:off x="7369800" y="2340089"/>
            <a:ext cx="2406498" cy="1595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E02D28-E083-4441-BE4E-2FF4CE3045AA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355890" y="3138003"/>
            <a:ext cx="3013910" cy="27707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A23C3DE-C419-4E8A-BBEF-46BF2820DE6E}"/>
              </a:ext>
            </a:extLst>
          </p:cNvPr>
          <p:cNvSpPr/>
          <p:nvPr/>
        </p:nvSpPr>
        <p:spPr>
          <a:xfrm>
            <a:off x="8858132" y="5535711"/>
            <a:ext cx="1132174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DF18FD-CC99-443C-BC0E-7411FB668C40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5065598" y="4404985"/>
            <a:ext cx="3792534" cy="139841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86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7" grpId="0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74397" y="1717082"/>
            <a:ext cx="366125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393679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414" y="1693549"/>
            <a:ext cx="260970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FA6FC-29B7-46F5-94ED-04F751786B78}"/>
              </a:ext>
            </a:extLst>
          </p:cNvPr>
          <p:cNvSpPr/>
          <p:nvPr/>
        </p:nvSpPr>
        <p:spPr>
          <a:xfrm>
            <a:off x="1403647" y="2371653"/>
            <a:ext cx="5996762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B45D0-5D05-4801-8DCA-182692C6653D}"/>
              </a:ext>
            </a:extLst>
          </p:cNvPr>
          <p:cNvSpPr/>
          <p:nvPr/>
        </p:nvSpPr>
        <p:spPr>
          <a:xfrm>
            <a:off x="1228171" y="3024196"/>
            <a:ext cx="5996762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011B5-D2DF-4EB8-921B-0C04E07B0371}"/>
              </a:ext>
            </a:extLst>
          </p:cNvPr>
          <p:cNvSpPr txBox="1"/>
          <p:nvPr/>
        </p:nvSpPr>
        <p:spPr>
          <a:xfrm>
            <a:off x="3157504" y="2342116"/>
            <a:ext cx="451568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45D1B-4252-4261-8B8E-2D65D6D04654}"/>
              </a:ext>
            </a:extLst>
          </p:cNvPr>
          <p:cNvSpPr txBox="1"/>
          <p:nvPr/>
        </p:nvSpPr>
        <p:spPr>
          <a:xfrm>
            <a:off x="3888520" y="3002961"/>
            <a:ext cx="471201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CDA349-7472-49EB-A53C-34563271144C}"/>
              </a:ext>
            </a:extLst>
          </p:cNvPr>
          <p:cNvSpPr/>
          <p:nvPr/>
        </p:nvSpPr>
        <p:spPr>
          <a:xfrm>
            <a:off x="1403647" y="3693343"/>
            <a:ext cx="5996762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850C0-0F82-4095-BB0F-F93B0D1F5C5B}"/>
              </a:ext>
            </a:extLst>
          </p:cNvPr>
          <p:cNvSpPr txBox="1"/>
          <p:nvPr/>
        </p:nvSpPr>
        <p:spPr>
          <a:xfrm>
            <a:off x="3200720" y="3644742"/>
            <a:ext cx="8122276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526971" y="111967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B2BC7-775C-44EB-9950-9F824225BF52}"/>
              </a:ext>
            </a:extLst>
          </p:cNvPr>
          <p:cNvSpPr txBox="1"/>
          <p:nvPr/>
        </p:nvSpPr>
        <p:spPr>
          <a:xfrm>
            <a:off x="1530220" y="1334278"/>
            <a:ext cx="9069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F41A63-AC0C-4016-AE29-EE453A79EC8B}"/>
              </a:ext>
            </a:extLst>
          </p:cNvPr>
          <p:cNvCxnSpPr/>
          <p:nvPr/>
        </p:nvCxnSpPr>
        <p:spPr>
          <a:xfrm flipH="1">
            <a:off x="3635956" y="21714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C041C-E238-4B6C-9EFE-2F93DEA88A09}"/>
              </a:ext>
            </a:extLst>
          </p:cNvPr>
          <p:cNvCxnSpPr/>
          <p:nvPr/>
        </p:nvCxnSpPr>
        <p:spPr>
          <a:xfrm flipH="1">
            <a:off x="7199996" y="150974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6B2177-8947-496D-A6D4-052963CEC2DD}"/>
              </a:ext>
            </a:extLst>
          </p:cNvPr>
          <p:cNvCxnSpPr/>
          <p:nvPr/>
        </p:nvCxnSpPr>
        <p:spPr>
          <a:xfrm flipH="1">
            <a:off x="3635956" y="150974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EFFE28-DB4D-45EC-BECD-2414E887E4A4}"/>
              </a:ext>
            </a:extLst>
          </p:cNvPr>
          <p:cNvCxnSpPr/>
          <p:nvPr/>
        </p:nvCxnSpPr>
        <p:spPr>
          <a:xfrm flipH="1">
            <a:off x="3008343" y="27071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29261-57F9-4955-93F7-2F5B7BF2037A}"/>
              </a:ext>
            </a:extLst>
          </p:cNvPr>
          <p:cNvCxnSpPr/>
          <p:nvPr/>
        </p:nvCxnSpPr>
        <p:spPr>
          <a:xfrm flipH="1">
            <a:off x="7952012" y="2178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C5A8E-4BC6-4875-940F-C2F9C47A311F}"/>
              </a:ext>
            </a:extLst>
          </p:cNvPr>
          <p:cNvCxnSpPr/>
          <p:nvPr/>
        </p:nvCxnSpPr>
        <p:spPr>
          <a:xfrm flipH="1">
            <a:off x="3084543" y="27071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B1BE02-E3C3-4F55-85B1-FAFA36220C00}"/>
              </a:ext>
            </a:extLst>
          </p:cNvPr>
          <p:cNvSpPr/>
          <p:nvPr/>
        </p:nvSpPr>
        <p:spPr>
          <a:xfrm>
            <a:off x="450342" y="1478705"/>
            <a:ext cx="11241550" cy="128225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B91DEB-87E8-46CF-8CEB-9A182653476D}"/>
              </a:ext>
            </a:extLst>
          </p:cNvPr>
          <p:cNvSpPr/>
          <p:nvPr/>
        </p:nvSpPr>
        <p:spPr>
          <a:xfrm>
            <a:off x="413865" y="2814795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E04C59-15F7-4E61-AABB-CA9409432E41}"/>
              </a:ext>
            </a:extLst>
          </p:cNvPr>
          <p:cNvSpPr/>
          <p:nvPr/>
        </p:nvSpPr>
        <p:spPr>
          <a:xfrm>
            <a:off x="475225" y="4508417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7E9CFF-FC62-4704-A0CD-4FB3D82592AE}"/>
              </a:ext>
            </a:extLst>
          </p:cNvPr>
          <p:cNvSpPr/>
          <p:nvPr/>
        </p:nvSpPr>
        <p:spPr>
          <a:xfrm>
            <a:off x="789984" y="6257718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2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11" grpId="0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5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11F922-A742-4435-A559-7C0F40717252}"/>
              </a:ext>
            </a:extLst>
          </p:cNvPr>
          <p:cNvSpPr txBox="1"/>
          <p:nvPr/>
        </p:nvSpPr>
        <p:spPr>
          <a:xfrm>
            <a:off x="1828584" y="414491"/>
            <a:ext cx="1036341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F7351E6-9145-481B-A4A4-1FDEC5ADD9B4}"/>
              </a:ext>
            </a:extLst>
          </p:cNvPr>
          <p:cNvSpPr/>
          <p:nvPr/>
        </p:nvSpPr>
        <p:spPr>
          <a:xfrm>
            <a:off x="2810256" y="1955395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65F2AFE-8C98-466A-A15C-BC094A249A4F}"/>
              </a:ext>
            </a:extLst>
          </p:cNvPr>
          <p:cNvSpPr/>
          <p:nvPr/>
        </p:nvSpPr>
        <p:spPr>
          <a:xfrm>
            <a:off x="2810256" y="2486063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A9678A7F-6605-4E59-A074-46DA7C55E9D5}"/>
              </a:ext>
            </a:extLst>
          </p:cNvPr>
          <p:cNvSpPr/>
          <p:nvPr/>
        </p:nvSpPr>
        <p:spPr>
          <a:xfrm>
            <a:off x="2810256" y="3016731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69C6D0A0-48C4-48AA-AB63-AFDCFEBDA560}"/>
              </a:ext>
            </a:extLst>
          </p:cNvPr>
          <p:cNvSpPr/>
          <p:nvPr/>
        </p:nvSpPr>
        <p:spPr>
          <a:xfrm>
            <a:off x="2706624" y="3547399"/>
            <a:ext cx="220144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9B4689C3-35A9-4FD1-B5B1-0874C0CFA295}"/>
              </a:ext>
            </a:extLst>
          </p:cNvPr>
          <p:cNvSpPr/>
          <p:nvPr/>
        </p:nvSpPr>
        <p:spPr>
          <a:xfrm>
            <a:off x="5625051" y="1955395"/>
            <a:ext cx="5347749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B5BFC194-FFFD-4C7D-A86A-EFCCDBAA0973}"/>
              </a:ext>
            </a:extLst>
          </p:cNvPr>
          <p:cNvSpPr/>
          <p:nvPr/>
        </p:nvSpPr>
        <p:spPr>
          <a:xfrm>
            <a:off x="5625051" y="2486063"/>
            <a:ext cx="543004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F8D0FB6-5941-4566-8129-36A0FA9848A2}"/>
              </a:ext>
            </a:extLst>
          </p:cNvPr>
          <p:cNvSpPr/>
          <p:nvPr/>
        </p:nvSpPr>
        <p:spPr>
          <a:xfrm>
            <a:off x="5625051" y="3016731"/>
            <a:ext cx="552148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0F2E4DA-F097-4E98-B7A3-B1A17DBCC32D}"/>
              </a:ext>
            </a:extLst>
          </p:cNvPr>
          <p:cNvSpPr/>
          <p:nvPr/>
        </p:nvSpPr>
        <p:spPr>
          <a:xfrm>
            <a:off x="5625051" y="3547399"/>
            <a:ext cx="6463317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979C70-845E-435B-878A-8A533F456501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4908067" y="215204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A7FC7-C51F-41CE-B8B3-5C7C3CFC9748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4908067" y="2682709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CE4FB2-2B7F-417C-83B1-C8E2544E4E6E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4908067" y="2152041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AC5233-8CDA-4D7A-B3F4-9D49BBD919AE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4908067" y="3744045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86E47-7832-48D5-984A-E051D6BEE10D}"/>
              </a:ext>
            </a:extLst>
          </p:cNvPr>
          <p:cNvSpPr txBox="1"/>
          <p:nvPr/>
        </p:nvSpPr>
        <p:spPr>
          <a:xfrm>
            <a:off x="3185232" y="386831"/>
            <a:ext cx="7743180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3A722-9EFE-4862-9B30-F488D2A9AB2F}"/>
              </a:ext>
            </a:extLst>
          </p:cNvPr>
          <p:cNvSpPr txBox="1"/>
          <p:nvPr/>
        </p:nvSpPr>
        <p:spPr>
          <a:xfrm>
            <a:off x="340310" y="1403518"/>
            <a:ext cx="11718525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 </a:t>
            </a:r>
            <a:endParaRPr lang="vi-VN" sz="2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51C88FE-4006-456C-AABD-9B9D6E509694}"/>
              </a:ext>
            </a:extLst>
          </p:cNvPr>
          <p:cNvSpPr/>
          <p:nvPr/>
        </p:nvSpPr>
        <p:spPr>
          <a:xfrm>
            <a:off x="4801192" y="160938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E832B723-1E90-4709-9F6D-D18FF605DB33}"/>
              </a:ext>
            </a:extLst>
          </p:cNvPr>
          <p:cNvSpPr/>
          <p:nvPr/>
        </p:nvSpPr>
        <p:spPr>
          <a:xfrm>
            <a:off x="4848370" y="246977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C694DBD-A461-4FBF-8033-23ABB9AAAA2A}"/>
              </a:ext>
            </a:extLst>
          </p:cNvPr>
          <p:cNvSpPr/>
          <p:nvPr/>
        </p:nvSpPr>
        <p:spPr>
          <a:xfrm>
            <a:off x="4608674" y="3219621"/>
            <a:ext cx="2242912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922CF475-3C87-44BC-BAED-470728E48AEB}"/>
              </a:ext>
            </a:extLst>
          </p:cNvPr>
          <p:cNvSpPr/>
          <p:nvPr/>
        </p:nvSpPr>
        <p:spPr>
          <a:xfrm>
            <a:off x="4697953" y="402162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id="{69CFDA7B-8F71-44CB-BAA4-F7B44A8C1A41}"/>
              </a:ext>
            </a:extLst>
          </p:cNvPr>
          <p:cNvSpPr/>
          <p:nvPr/>
        </p:nvSpPr>
        <p:spPr>
          <a:xfrm>
            <a:off x="5381681" y="2098948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Down Arrow 17">
            <a:extLst>
              <a:ext uri="{FF2B5EF4-FFF2-40B4-BE49-F238E27FC236}">
                <a16:creationId xmlns:a16="http://schemas.microsoft.com/office/drawing/2014/main" id="{5F4B8DA4-662D-40AD-B373-5511BCD32779}"/>
              </a:ext>
            </a:extLst>
          </p:cNvPr>
          <p:cNvSpPr/>
          <p:nvPr/>
        </p:nvSpPr>
        <p:spPr>
          <a:xfrm>
            <a:off x="5381681" y="294247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A7B4AF25-D827-499F-B8F8-80E419E0D35B}"/>
              </a:ext>
            </a:extLst>
          </p:cNvPr>
          <p:cNvSpPr/>
          <p:nvPr/>
        </p:nvSpPr>
        <p:spPr>
          <a:xfrm>
            <a:off x="5381681" y="377582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375E-6 3.33333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45833E-6 -2.51535E-1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7.39968E-18 -4.44444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95590B-A66A-4F24-BBBD-B789153F237C}"/>
              </a:ext>
            </a:extLst>
          </p:cNvPr>
          <p:cNvGrpSpPr/>
          <p:nvPr/>
        </p:nvGrpSpPr>
        <p:grpSpPr>
          <a:xfrm>
            <a:off x="4749554" y="2953713"/>
            <a:ext cx="3731514" cy="3376065"/>
            <a:chOff x="2715721" y="1732729"/>
            <a:chExt cx="3363965" cy="28969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5633B2-C87C-4F88-BB9B-578B500AB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760" t="16233" r="21000" b="23663"/>
            <a:stretch/>
          </p:blipFill>
          <p:spPr>
            <a:xfrm>
              <a:off x="3058564" y="1732729"/>
              <a:ext cx="3021122" cy="289696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DC54B-776E-47CE-82DA-826EB8BEE998}"/>
                </a:ext>
              </a:extLst>
            </p:cNvPr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3B2E63F-067C-4410-A80E-C431F750FFB6}"/>
              </a:ext>
            </a:extLst>
          </p:cNvPr>
          <p:cNvSpPr/>
          <p:nvPr/>
        </p:nvSpPr>
        <p:spPr>
          <a:xfrm>
            <a:off x="5874122" y="4917212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2439509" y="1007320"/>
            <a:ext cx="8320227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FFD2EBD-F8B4-47E7-814D-BEC57BFBDED0}"/>
              </a:ext>
            </a:extLst>
          </p:cNvPr>
          <p:cNvSpPr/>
          <p:nvPr/>
        </p:nvSpPr>
        <p:spPr>
          <a:xfrm rot="1039825">
            <a:off x="7542987" y="5230022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uiExpand="1" build="p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F03620-36CF-46FF-B41B-F4FF8AAC371C}"/>
              </a:ext>
            </a:extLst>
          </p:cNvPr>
          <p:cNvSpPr txBox="1"/>
          <p:nvPr/>
        </p:nvSpPr>
        <p:spPr>
          <a:xfrm>
            <a:off x="2774227" y="775281"/>
            <a:ext cx="774137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86C98A1-8EB5-43F2-B184-EF543D394A16}"/>
              </a:ext>
            </a:extLst>
          </p:cNvPr>
          <p:cNvSpPr/>
          <p:nvPr/>
        </p:nvSpPr>
        <p:spPr>
          <a:xfrm>
            <a:off x="2570228" y="3049565"/>
            <a:ext cx="2885396" cy="63353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2E4BA4B2-216F-4487-9D96-75568AD5B35E}"/>
              </a:ext>
            </a:extLst>
          </p:cNvPr>
          <p:cNvSpPr/>
          <p:nvPr/>
        </p:nvSpPr>
        <p:spPr>
          <a:xfrm>
            <a:off x="7401877" y="2914123"/>
            <a:ext cx="2920350" cy="687003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D67DE-6FE9-47DF-8903-D3B581C9CF2E}"/>
              </a:ext>
            </a:extLst>
          </p:cNvPr>
          <p:cNvGrpSpPr/>
          <p:nvPr/>
        </p:nvGrpSpPr>
        <p:grpSpPr>
          <a:xfrm>
            <a:off x="2913298" y="2235865"/>
            <a:ext cx="1295506" cy="716846"/>
            <a:chOff x="479470" y="1678171"/>
            <a:chExt cx="1295506" cy="7168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0D5AEF-AD66-4D71-8D63-8288A76F9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" t="37669" r="51274" b="37750"/>
            <a:stretch/>
          </p:blipFill>
          <p:spPr>
            <a:xfrm>
              <a:off x="479470" y="1678171"/>
              <a:ext cx="1295506" cy="71684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57118E-0355-45CB-9EDC-E1B23C85A5B0}"/>
                </a:ext>
              </a:extLst>
            </p:cNvPr>
            <p:cNvSpPr/>
            <p:nvPr/>
          </p:nvSpPr>
          <p:spPr>
            <a:xfrm>
              <a:off x="479470" y="1768565"/>
              <a:ext cx="122387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296323-1E81-449D-9ECC-862555AD0B1E}"/>
              </a:ext>
            </a:extLst>
          </p:cNvPr>
          <p:cNvGrpSpPr/>
          <p:nvPr/>
        </p:nvGrpSpPr>
        <p:grpSpPr>
          <a:xfrm>
            <a:off x="3841543" y="1814993"/>
            <a:ext cx="1594553" cy="774915"/>
            <a:chOff x="1426765" y="1257299"/>
            <a:chExt cx="1594553" cy="7749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BCDBC4-6EDC-41EE-B157-7EDE6AF74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68101" r="50988" b="5326"/>
            <a:stretch/>
          </p:blipFill>
          <p:spPr>
            <a:xfrm>
              <a:off x="1552574" y="1257299"/>
              <a:ext cx="1440305" cy="77491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F47C3F-DB80-41A8-82E4-BBD738F93131}"/>
                </a:ext>
              </a:extLst>
            </p:cNvPr>
            <p:cNvSpPr/>
            <p:nvPr/>
          </p:nvSpPr>
          <p:spPr>
            <a:xfrm>
              <a:off x="1426765" y="1364861"/>
              <a:ext cx="1594553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230882-6FC9-42E5-B454-66B576D5FEE1}"/>
              </a:ext>
            </a:extLst>
          </p:cNvPr>
          <p:cNvGrpSpPr/>
          <p:nvPr/>
        </p:nvGrpSpPr>
        <p:grpSpPr>
          <a:xfrm>
            <a:off x="5043651" y="2136714"/>
            <a:ext cx="1755856" cy="855033"/>
            <a:chOff x="2581248" y="1579020"/>
            <a:chExt cx="1755856" cy="855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AD5BAD-DEBB-4F67-9629-F1F678A8E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5347" r="47695" b="65334"/>
            <a:stretch/>
          </p:blipFill>
          <p:spPr>
            <a:xfrm rot="326834" flipH="1">
              <a:off x="2621061" y="1579020"/>
              <a:ext cx="1581172" cy="85503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4E133B-7413-4827-8D4F-F8DD9516C89D}"/>
                </a:ext>
              </a:extLst>
            </p:cNvPr>
            <p:cNvSpPr/>
            <p:nvPr/>
          </p:nvSpPr>
          <p:spPr>
            <a:xfrm>
              <a:off x="2581248" y="1735637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AAD10D-BCBD-4D47-B4DB-D633D42183FF}"/>
              </a:ext>
            </a:extLst>
          </p:cNvPr>
          <p:cNvGrpSpPr/>
          <p:nvPr/>
        </p:nvGrpSpPr>
        <p:grpSpPr>
          <a:xfrm>
            <a:off x="7094994" y="2272194"/>
            <a:ext cx="1755856" cy="702710"/>
            <a:chOff x="4965966" y="1714500"/>
            <a:chExt cx="1755856" cy="7027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1B4B82-61A7-44CB-8BEA-31C04610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7" t="37505" r="3036" b="38399"/>
            <a:stretch/>
          </p:blipFill>
          <p:spPr>
            <a:xfrm flipH="1">
              <a:off x="5048249" y="1714500"/>
              <a:ext cx="1540358" cy="70271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5B09E-1B58-4AB1-9F4D-EA3BDD18BAF6}"/>
                </a:ext>
              </a:extLst>
            </p:cNvPr>
            <p:cNvSpPr/>
            <p:nvPr/>
          </p:nvSpPr>
          <p:spPr>
            <a:xfrm>
              <a:off x="4965966" y="1793105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8B30FF-F134-4645-AF67-986C7547ED6B}"/>
              </a:ext>
            </a:extLst>
          </p:cNvPr>
          <p:cNvGrpSpPr/>
          <p:nvPr/>
        </p:nvGrpSpPr>
        <p:grpSpPr>
          <a:xfrm>
            <a:off x="6353572" y="1816753"/>
            <a:ext cx="1304976" cy="768667"/>
            <a:chOff x="4138819" y="1259059"/>
            <a:chExt cx="1304976" cy="76866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BAC40E-5D3B-4A2A-ACF3-6DB7A99FE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2" t="5911" b="67731"/>
            <a:stretch/>
          </p:blipFill>
          <p:spPr>
            <a:xfrm>
              <a:off x="4138819" y="1259059"/>
              <a:ext cx="1304976" cy="76866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C816E7-FD98-43AC-B67A-0A9DCB3C6D1E}"/>
                </a:ext>
              </a:extLst>
            </p:cNvPr>
            <p:cNvSpPr/>
            <p:nvPr/>
          </p:nvSpPr>
          <p:spPr>
            <a:xfrm>
              <a:off x="4163779" y="1333831"/>
              <a:ext cx="125505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6580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22019 0.21088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22019 0.21088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24" action="ppaction://hlinksldjump"/>
            <a:extLst>
              <a:ext uri="{FF2B5EF4-FFF2-40B4-BE49-F238E27FC236}">
                <a16:creationId xmlns:a16="http://schemas.microsoft.com/office/drawing/2014/main" id="{245A51E2-72B6-45AE-A9FD-A90F70D29B6F}"/>
              </a:ext>
            </a:extLst>
          </p:cNvPr>
          <p:cNvSpPr/>
          <p:nvPr/>
        </p:nvSpPr>
        <p:spPr>
          <a:xfrm>
            <a:off x="9579006" y="142043"/>
            <a:ext cx="2290439" cy="45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học vẽ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Em học vẽ, bạn nhỏ ngồi vẽ ở đâu?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lớp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 Em học vẽ gồm mấy khổ thơ?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9330" y="4508092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4 khổ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chữ nhật, Chữ nghĩa đầy mình, Ai mà muốn giỏi, Sẽ phải nhìn tôi -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 sách của em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1617</Words>
  <Application>Microsoft Office PowerPoint</Application>
  <PresentationFormat>Widescreen</PresentationFormat>
  <Paragraphs>152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等线</vt:lpstr>
      <vt:lpstr>等线</vt:lpstr>
      <vt:lpstr>Microsoft YaHei</vt:lpstr>
      <vt:lpstr>Arial</vt:lpstr>
      <vt:lpstr>Arial Rounded MT Bold</vt:lpstr>
      <vt:lpstr>Arial-Rounded</vt:lpstr>
      <vt:lpstr>Calibri</vt:lpstr>
      <vt:lpstr>Calibri Light</vt:lpstr>
      <vt:lpstr>Kalam</vt:lpstr>
      <vt:lpstr>Montserrat</vt:lpstr>
      <vt:lpstr>Times New Roman</vt:lpstr>
      <vt:lpstr>华康少女文字W5(P)</vt:lpstr>
      <vt:lpstr>1_Office Theme</vt:lpstr>
      <vt:lpstr>1_Office 主题​​</vt:lpstr>
      <vt:lpstr>3_Office 主题</vt:lpstr>
      <vt:lpstr>Office 主题</vt:lpstr>
      <vt:lpstr>1_Office 主题</vt:lpstr>
      <vt:lpstr>Doodle Sketchbook by Slidesgo</vt:lpstr>
      <vt:lpstr>2_Office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5</cp:revision>
  <dcterms:created xsi:type="dcterms:W3CDTF">2021-07-29T03:16:34Z</dcterms:created>
  <dcterms:modified xsi:type="dcterms:W3CDTF">2021-10-17T16:47:53Z</dcterms:modified>
</cp:coreProperties>
</file>