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0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1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17" r:id="rId6"/>
    <p:sldMasterId id="2147483723" r:id="rId7"/>
    <p:sldMasterId id="2147483728" r:id="rId8"/>
    <p:sldMasterId id="2147483740" r:id="rId9"/>
    <p:sldMasterId id="2147483752" r:id="rId10"/>
    <p:sldMasterId id="2147483777" r:id="rId11"/>
    <p:sldMasterId id="2147483789" r:id="rId12"/>
  </p:sldMasterIdLst>
  <p:notesMasterIdLst>
    <p:notesMasterId r:id="rId33"/>
  </p:notesMasterIdLst>
  <p:sldIdLst>
    <p:sldId id="377" r:id="rId13"/>
    <p:sldId id="361" r:id="rId14"/>
    <p:sldId id="263" r:id="rId15"/>
    <p:sldId id="267" r:id="rId16"/>
    <p:sldId id="268" r:id="rId17"/>
    <p:sldId id="269" r:id="rId18"/>
    <p:sldId id="270" r:id="rId19"/>
    <p:sldId id="287" r:id="rId20"/>
    <p:sldId id="274" r:id="rId21"/>
    <p:sldId id="271" r:id="rId22"/>
    <p:sldId id="276" r:id="rId23"/>
    <p:sldId id="259" r:id="rId24"/>
    <p:sldId id="331" r:id="rId25"/>
    <p:sldId id="376" r:id="rId26"/>
    <p:sldId id="378" r:id="rId27"/>
    <p:sldId id="379" r:id="rId28"/>
    <p:sldId id="295" r:id="rId29"/>
    <p:sldId id="358" r:id="rId30"/>
    <p:sldId id="257" r:id="rId31"/>
    <p:sldId id="37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37523-2976-480D-953B-1454FB036F7A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13B0D-9CB4-4CB7-B5ED-E442F428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82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705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60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706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027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82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5657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295754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1031816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982904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1991368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iới thiệ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27052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987313005"/>
      </p:ext>
    </p:extLst>
  </p:cSld>
  <p:clrMapOvr>
    <a:masterClrMapping/>
  </p:clrMapOvr>
  <p:transition spd="med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ội dung bà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3425988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ội dung bà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90621669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ết thú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4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2155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70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339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766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580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3860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780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827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313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577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852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845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727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99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04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29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04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72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89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2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9390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33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48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70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94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01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51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34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85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5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05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7485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65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25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25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74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91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94097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0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89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19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68166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0957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9/10/2021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86621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9/10/2021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33693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12818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2616521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09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82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761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49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7649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68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25438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566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1985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0968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368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893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986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812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1084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816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91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7068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76273"/>
      </p:ext>
    </p:extLst>
  </p:cSld>
  <p:clrMapOvr>
    <a:masterClrMapping/>
  </p:clrMapOvr>
  <p:transition spd="slow" advClick="0" advTm="1000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948649"/>
      </p:ext>
    </p:extLst>
  </p:cSld>
  <p:clrMapOvr>
    <a:masterClrMapping/>
  </p:clrMapOvr>
  <p:transition spd="slow" advClick="0" advTm="1000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829675"/>
      </p:ext>
    </p:extLst>
  </p:cSld>
  <p:clrMapOvr>
    <a:masterClrMapping/>
  </p:clrMapOvr>
  <p:transition spd="slow" advClick="0" advTm="1000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274603"/>
      </p:ext>
    </p:extLst>
  </p:cSld>
  <p:clrMapOvr>
    <a:masterClrMapping/>
  </p:clrMapOvr>
  <p:transition spd="slow" advClick="0" advTm="1000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26882"/>
      </p:ext>
    </p:extLst>
  </p:cSld>
  <p:clrMapOvr>
    <a:masterClrMapping/>
  </p:clrMapOvr>
  <p:transition spd="slow" advClick="0" advTm="1000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162391"/>
      </p:ext>
    </p:extLst>
  </p:cSld>
  <p:clrMapOvr>
    <a:masterClrMapping/>
  </p:clrMapOvr>
  <p:transition spd="slow" advClick="0" advTm="1000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923145"/>
      </p:ext>
    </p:extLst>
  </p:cSld>
  <p:clrMapOvr>
    <a:masterClrMapping/>
  </p:clrMapOvr>
  <p:transition spd="slow" advClick="0" advTm="1000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342975"/>
      </p:ext>
    </p:extLst>
  </p:cSld>
  <p:clrMapOvr>
    <a:masterClrMapping/>
  </p:clrMapOvr>
  <p:transition spd="slow" advClick="0" advTm="1000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001249"/>
      </p:ext>
    </p:extLst>
  </p:cSld>
  <p:clrMapOvr>
    <a:masterClrMapping/>
  </p:clrMapOvr>
  <p:transition spd="slow" advClick="0" advTm="1000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00846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9680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390195"/>
      </p:ext>
    </p:extLst>
  </p:cSld>
  <p:clrMapOvr>
    <a:masterClrMapping/>
  </p:clrMapOvr>
  <p:transition spd="slow" advClick="0" advTm="1000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125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09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56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65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993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51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94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15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5982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3432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91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88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13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7194530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1157164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6927290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9355724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2170612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9905622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315253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01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19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7820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20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ED127C-1AB9-49D4-AC10-B9A902CDDD42}"/>
              </a:ext>
            </a:extLst>
          </p:cNvPr>
          <p:cNvSpPr txBox="1"/>
          <p:nvPr userDrawn="1"/>
        </p:nvSpPr>
        <p:spPr>
          <a:xfrm>
            <a:off x="9625379" y="36047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86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565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81256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213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6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68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3EC567-493A-41EE-B7A5-6ABCE64DB75D}"/>
              </a:ext>
            </a:extLst>
          </p:cNvPr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293948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95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5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964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microsoft.com/office/2007/relationships/media" Target="../media/media6.mp3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slide" Target="slide12.xml"/><Relationship Id="rId5" Type="http://schemas.openxmlformats.org/officeDocument/2006/relationships/slideLayout" Target="../slideLayouts/slideLayout65.xml"/><Relationship Id="rId10" Type="http://schemas.openxmlformats.org/officeDocument/2006/relationships/image" Target="../media/image11.png"/><Relationship Id="rId4" Type="http://schemas.openxmlformats.org/officeDocument/2006/relationships/audio" Target="../media/media6.mp3"/><Relationship Id="rId9" Type="http://schemas.openxmlformats.org/officeDocument/2006/relationships/image" Target="../media/image25.png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16.png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slide" Target="slide5.xml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slide" Target="slide4.xml"/><Relationship Id="rId5" Type="http://schemas.openxmlformats.org/officeDocument/2006/relationships/slideLayout" Target="../slideLayouts/slideLayout65.xml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microsoft.com/office/2007/relationships/media" Target="../media/media6.mp3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slide" Target="slide7.xml"/><Relationship Id="rId5" Type="http://schemas.openxmlformats.org/officeDocument/2006/relationships/slideLayout" Target="../slideLayouts/slideLayout65.xml"/><Relationship Id="rId10" Type="http://schemas.openxmlformats.org/officeDocument/2006/relationships/image" Target="../media/image11.png"/><Relationship Id="rId4" Type="http://schemas.openxmlformats.org/officeDocument/2006/relationships/audio" Target="../media/media6.mp3"/><Relationship Id="rId9" Type="http://schemas.openxmlformats.org/officeDocument/2006/relationships/image" Target="../media/image25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5.xml"/><Relationship Id="rId6" Type="http://schemas.openxmlformats.org/officeDocument/2006/relationships/slide" Target="slide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slide" Target="slide7.xml"/><Relationship Id="rId5" Type="http://schemas.openxmlformats.org/officeDocument/2006/relationships/slideLayout" Target="../slideLayouts/slideLayout65.xml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microsoft.com/office/2007/relationships/media" Target="../media/media6.mp3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slide" Target="slide10.xml"/><Relationship Id="rId5" Type="http://schemas.openxmlformats.org/officeDocument/2006/relationships/slideLayout" Target="../slideLayouts/slideLayout65.xml"/><Relationship Id="rId10" Type="http://schemas.openxmlformats.org/officeDocument/2006/relationships/image" Target="../media/image11.png"/><Relationship Id="rId4" Type="http://schemas.openxmlformats.org/officeDocument/2006/relationships/audio" Target="../media/media6.mp3"/><Relationship Id="rId9" Type="http://schemas.openxmlformats.org/officeDocument/2006/relationships/image" Target="../media/image25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: LUYỆN TẬP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đoạn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giới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thiệu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bản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thân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8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85059" y="2019626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570321" y="2603500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Hoàn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baseline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Mẹ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…..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38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5083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66744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77550" y="-204186"/>
            <a:ext cx="12679661" cy="640322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-605032" y="-30652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9123529" y="110579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2084825" y="1273028"/>
            <a:ext cx="71287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5400" b="1" i="0" u="none" strike="noStrike" kern="1200" normalizeH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endParaRPr kumimoji="0" lang="en-US" sz="5400" b="1" i="0" u="none" strike="noStrike" kern="1200" normalizeH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5C4CF0-3694-41E3-A92B-3917797D8595}"/>
              </a:ext>
            </a:extLst>
          </p:cNvPr>
          <p:cNvSpPr/>
          <p:nvPr/>
        </p:nvSpPr>
        <p:spPr>
          <a:xfrm>
            <a:off x="1992398" y="2534629"/>
            <a:ext cx="712876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endParaRPr kumimoji="0" lang="en-US" sz="5400" b="1" i="0" u="none" strike="noStrike" kern="1200" normalizeH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0956997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1722269" y="127819"/>
            <a:ext cx="807873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Quan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6C08E2-69D7-41C4-9FFE-AE950BCAC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695" y="1100045"/>
            <a:ext cx="7626307" cy="419992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C3F08B2-22C1-4D85-B46E-4C2F2B8619A2}"/>
              </a:ext>
            </a:extLst>
          </p:cNvPr>
          <p:cNvGrpSpPr/>
          <p:nvPr/>
        </p:nvGrpSpPr>
        <p:grpSpPr>
          <a:xfrm>
            <a:off x="1376040" y="5558880"/>
            <a:ext cx="9616960" cy="769441"/>
            <a:chOff x="708943" y="6018639"/>
            <a:chExt cx="5825836" cy="76944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500222A-131F-400B-B088-E31D65A8BCAE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B998684-094E-4B2D-B9F3-59ED5AA5BA2F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Khang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gặp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nhau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ở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5C50CC-B96A-4988-B1CD-B03380012AF7}"/>
              </a:ext>
            </a:extLst>
          </p:cNvPr>
          <p:cNvGrpSpPr/>
          <p:nvPr/>
        </p:nvGrpSpPr>
        <p:grpSpPr>
          <a:xfrm>
            <a:off x="1376040" y="5472299"/>
            <a:ext cx="9616960" cy="769441"/>
            <a:chOff x="708943" y="6018639"/>
            <a:chExt cx="5825836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16AD96-2835-4407-8F67-3BD395861446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1849BEE-A7B1-46A0-98A6-66750A9E0200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Khang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thiệu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gì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0746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440876" y="1000398"/>
            <a:ext cx="1112490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2 - 3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4A015C-7A9F-4391-9AF2-8313418A6340}"/>
              </a:ext>
            </a:extLst>
          </p:cNvPr>
          <p:cNvSpPr/>
          <p:nvPr/>
        </p:nvSpPr>
        <p:spPr>
          <a:xfrm>
            <a:off x="766631" y="1871347"/>
            <a:ext cx="8882560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Gợi ý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vi-VN" sz="4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Họ và tên của em là gì?</a:t>
            </a:r>
          </a:p>
          <a:p>
            <a:pPr lvl="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Em học lớp nào, trường nào?</a:t>
            </a:r>
          </a:p>
          <a:p>
            <a:pPr lvl="0">
              <a:defRPr/>
            </a:pPr>
            <a:r>
              <a:rPr lang="en-US" sz="48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vi-VN" sz="48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Sở </a:t>
            </a: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 của em là </a:t>
            </a:r>
            <a:r>
              <a:rPr lang="vi-VN" sz="48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gì?</a:t>
            </a:r>
            <a:endParaRPr lang="en-US" sz="4800" b="1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48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Ước mơ lớn lên sẽ trở thành gì?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7423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ai dang">
            <a:hlinkClick r:id="" action="ppaction://media"/>
            <a:extLst>
              <a:ext uri="{FF2B5EF4-FFF2-40B4-BE49-F238E27FC236}">
                <a16:creationId xmlns:a16="http://schemas.microsoft.com/office/drawing/2014/main" id="{7A50BA80-3BF0-4F57-8482-070F0A863B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7491" y="0"/>
            <a:ext cx="3657600" cy="646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4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ioi thieu hs">
            <a:hlinkClick r:id="" action="ppaction://media"/>
            <a:extLst>
              <a:ext uri="{FF2B5EF4-FFF2-40B4-BE49-F238E27FC236}">
                <a16:creationId xmlns:a16="http://schemas.microsoft.com/office/drawing/2014/main" id="{B76748E8-C599-44BC-AEF8-94DF341392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4173" y="533400"/>
            <a:ext cx="9603653" cy="543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1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300" y="396315"/>
            <a:ext cx="12918358" cy="606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CAFB1A-1105-42F1-9EF7-70F318F59EB3}"/>
              </a:ext>
            </a:extLst>
          </p:cNvPr>
          <p:cNvSpPr txBox="1"/>
          <p:nvPr/>
        </p:nvSpPr>
        <p:spPr>
          <a:xfrm>
            <a:off x="928624" y="1813172"/>
            <a:ext cx="878687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400" b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	Em </a:t>
            </a:r>
            <a:r>
              <a:rPr lang="vi-VN" sz="3400" b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 </a:t>
            </a:r>
            <a:r>
              <a:rPr lang="vi-VN" sz="34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là Mai </a:t>
            </a:r>
            <a:r>
              <a:rPr lang="vi-VN" sz="3400" b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Thu T</a:t>
            </a:r>
            <a:r>
              <a:rPr lang="en-US" sz="3400" b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ǟ</a:t>
            </a:r>
            <a:r>
              <a:rPr lang="vi-VN" sz="3400" b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lang="vi-VN" sz="34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, năm </a:t>
            </a:r>
            <a:r>
              <a:rPr lang="vi-VN" sz="3400" b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nay </a:t>
            </a:r>
            <a:r>
              <a:rPr lang="en-US" sz="3400" b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vi-VN" sz="3400" b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bảy tuĔ. </a:t>
            </a:r>
            <a:r>
              <a:rPr lang="vi-VN" sz="34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 </a:t>
            </a:r>
            <a:r>
              <a:rPr lang="vi-VN" sz="3400" b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nay </a:t>
            </a:r>
            <a:r>
              <a:rPr lang="en-US" sz="3400" b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em là </a:t>
            </a:r>
            <a:r>
              <a:rPr lang="vi-VN" sz="3400" b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400" b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sinh</a:t>
            </a:r>
            <a:r>
              <a:rPr lang="vi-VN" sz="3400" b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l</a:t>
            </a:r>
            <a:r>
              <a:rPr lang="vi-VN" sz="3400" b="1" spc="10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ớp</a:t>
            </a:r>
            <a:r>
              <a:rPr lang="vi-VN" sz="3400" b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2</a:t>
            </a:r>
            <a:r>
              <a:rPr lang="en-US" sz="3400" b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a4,</a:t>
            </a:r>
            <a:r>
              <a:rPr lang="vi-VN" sz="3400" b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 </a:t>
            </a:r>
            <a:r>
              <a:rPr lang="vi-VN" sz="3400" b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Tiểu hǌ </a:t>
            </a:r>
            <a:r>
              <a:rPr lang="en-US" sz="34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Ái</a:t>
            </a:r>
            <a:r>
              <a:rPr lang="en-US" sz="34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</a:t>
            </a:r>
            <a:r>
              <a:rPr lang="en-US" sz="34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B</a:t>
            </a:r>
            <a:r>
              <a:rPr lang="en-US" sz="3400" b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. Em ǟất</a:t>
            </a:r>
            <a:r>
              <a:rPr lang="vi-VN" sz="3400" b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thích hǌ </a:t>
            </a:r>
            <a:r>
              <a:rPr lang="vi-VN" sz="34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 cả các môn</a:t>
            </a:r>
            <a:r>
              <a:rPr lang="vi-VN" sz="3400" b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. Ng</a:t>
            </a:r>
            <a:r>
              <a:rPr lang="en-US" sz="3400" b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oài</a:t>
            </a:r>
            <a:r>
              <a:rPr lang="vi-VN" sz="3400" b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giờ hǌ </a:t>
            </a:r>
            <a:r>
              <a:rPr lang="vi-VN" sz="34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 còn </a:t>
            </a:r>
            <a:r>
              <a:rPr lang="vi-VN" sz="3400" b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 ch</a:t>
            </a:r>
            <a:r>
              <a:rPr lang="el-GR" sz="3400" b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Π</a:t>
            </a:r>
            <a:r>
              <a:rPr lang="vi-VN" sz="3400" b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 </a:t>
            </a:r>
            <a:r>
              <a:rPr lang="vi-VN" sz="3400" b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dây,</a:t>
            </a:r>
            <a:r>
              <a:rPr lang="en-US" sz="3400" b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đánh </a:t>
            </a:r>
            <a:r>
              <a:rPr lang="vi-VN" sz="3400" b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 long</a:t>
            </a:r>
            <a:r>
              <a:rPr lang="en-US" sz="3400" b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cùng anh trai</a:t>
            </a:r>
            <a:r>
              <a:rPr lang="vi-VN" sz="3400" b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400" b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Em mong muốn lớn lên mình sẽ trở thành mŎ bác sĩ giĈ.</a:t>
            </a:r>
            <a:endParaRPr lang="vi-VN" sz="3400" b="1" dirty="0">
              <a:solidFill>
                <a:prstClr val="black"/>
              </a:solidFill>
              <a:latin typeface="HP001 4 hàng" panose="020B06030503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52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Củng</a:t>
            </a:r>
            <a:r>
              <a:rPr kumimoji="0" lang="en-US" alt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cố</a:t>
            </a:r>
            <a:r>
              <a:rPr kumimoji="0" lang="en-US" alt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endParaRPr kumimoji="0" lang="en-US" altLang="en-US" sz="6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716132" y="2583525"/>
            <a:ext cx="107597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bài thơ hoặc câu chuyện viết về thiếu nhi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352532" y="1252588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911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72375" y="-2087308"/>
            <a:ext cx="6247250" cy="1121664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2888959" y="1977263"/>
            <a:ext cx="5064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13A542-7A81-4F06-BAD5-89787D734E35}"/>
              </a:ext>
            </a:extLst>
          </p:cNvPr>
          <p:cNvSpPr txBox="1"/>
          <p:nvPr/>
        </p:nvSpPr>
        <p:spPr>
          <a:xfrm>
            <a:off x="1108768" y="3080245"/>
            <a:ext cx="9368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endParaRPr kumimoji="0" lang="en-US" sz="54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670442" y="648916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Đồng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hồ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endParaRPr lang="en-US" sz="5400" b="1" kern="0" spc="5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hay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39673" cy="1531482"/>
            <a:chOff x="3985437" y="2941753"/>
            <a:chExt cx="1039673" cy="1531482"/>
          </a:xfrm>
        </p:grpSpPr>
        <p:pic>
          <p:nvPicPr>
            <p:cNvPr id="15" name="Picture 1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8" action="ppaction://hlinksldjump"/>
            </p:cNvPr>
            <p:cNvSpPr txBox="1"/>
            <p:nvPr/>
          </p:nvSpPr>
          <p:spPr>
            <a:xfrm>
              <a:off x="4396412" y="2941753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0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31" name="TextBox 30">
            <a:hlinkClick r:id="rId8" action="ppaction://hlinksldjump"/>
          </p:cNvPr>
          <p:cNvSpPr txBox="1"/>
          <p:nvPr/>
        </p:nvSpPr>
        <p:spPr>
          <a:xfrm>
            <a:off x="1212363" y="3710536"/>
            <a:ext cx="3480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4400" b="1" i="0" u="none" strike="noStrike" kern="1200" cap="none" spc="0" normalizeH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hlinkClick r:id="rId10" action="ppaction://hlinksldjump"/>
          </p:cNvPr>
          <p:cNvSpPr txBox="1"/>
          <p:nvPr/>
        </p:nvSpPr>
        <p:spPr>
          <a:xfrm>
            <a:off x="8104521" y="3736839"/>
            <a:ext cx="26084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4400" b="1" i="0" u="none" strike="noStrike" kern="1200" cap="none" spc="0" normalizeH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4728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Sai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5083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66744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50147"/>
            <a:ext cx="1120140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an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hay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endParaRPr lang="en-US" sz="5400" b="1" kern="0" spc="5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227376" cy="1866931"/>
            <a:chOff x="6780706" y="4686364"/>
            <a:chExt cx="4227376" cy="1866931"/>
          </a:xfrm>
        </p:grpSpPr>
        <p:pic>
          <p:nvPicPr>
            <p:cNvPr id="24" name="Picture 23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6" action="ppaction://hlinksldjump"/>
              </p:cNvPr>
              <p:cNvSpPr txBox="1"/>
              <p:nvPr/>
            </p:nvSpPr>
            <p:spPr>
              <a:xfrm>
                <a:off x="6971899" y="4686364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31" name="TextBox 30">
              <a:hlinkClick r:id="rId6" action="ppaction://hlinksldjump"/>
            </p:cNvPr>
            <p:cNvSpPr txBox="1"/>
            <p:nvPr/>
          </p:nvSpPr>
          <p:spPr>
            <a:xfrm>
              <a:off x="8238249" y="5425033"/>
              <a:ext cx="27698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endParaRPr kumimoji="0" lang="en-US" sz="4400" b="1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9" action="ppaction://hlinksldjump"/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9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32" name="TextBox 31">
              <a:hlinkClick r:id="rId9" action="ppaction://hlinksldjump"/>
            </p:cNvPr>
            <p:cNvSpPr txBox="1"/>
            <p:nvPr/>
          </p:nvSpPr>
          <p:spPr>
            <a:xfrm>
              <a:off x="1767393" y="5408054"/>
              <a:ext cx="195598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kumimoji="0" lang="en-US" sz="4400" b="1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4728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Sai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5083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66744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371</Words>
  <Application>Microsoft Office PowerPoint</Application>
  <PresentationFormat>Widescreen</PresentationFormat>
  <Paragraphs>60</Paragraphs>
  <Slides>20</Slides>
  <Notes>8</Notes>
  <HiddenSlides>0</HiddenSlides>
  <MMClips>15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20</vt:i4>
      </vt:variant>
    </vt:vector>
  </HeadingPairs>
  <TitlesOfParts>
    <vt:vector size="45" baseType="lpstr">
      <vt:lpstr>DengXian</vt:lpstr>
      <vt:lpstr>DengXian</vt:lpstr>
      <vt:lpstr>等线 Light</vt:lpstr>
      <vt:lpstr>微软雅黑</vt:lpstr>
      <vt:lpstr>Arial</vt:lpstr>
      <vt:lpstr>Arial Black</vt:lpstr>
      <vt:lpstr>Averta Std CY Bold</vt:lpstr>
      <vt:lpstr>Calibri</vt:lpstr>
      <vt:lpstr>Calibri Light</vt:lpstr>
      <vt:lpstr>HP001 4 hàng</vt:lpstr>
      <vt:lpstr>Quicksand Medium</vt:lpstr>
      <vt:lpstr>Times New Roman</vt:lpstr>
      <vt:lpstr>华康少女文字W5(P)</vt:lpstr>
      <vt:lpstr>1_Office 主题​​</vt:lpstr>
      <vt:lpstr>2_Office 主题​​</vt:lpstr>
      <vt:lpstr>Office 主题​​</vt:lpstr>
      <vt:lpstr>3_Office 主题​​</vt:lpstr>
      <vt:lpstr>1_Office 主题</vt:lpstr>
      <vt:lpstr>Office 主题</vt:lpstr>
      <vt:lpstr>2_Office 主题</vt:lpstr>
      <vt:lpstr>Office Theme</vt:lpstr>
      <vt:lpstr>千图网拥有20W+精美PPT模板 更多PPT模板下载至：www.58pic.com/office/ppt​​</vt:lpstr>
      <vt:lpstr>https://www.freeppt7.com</vt:lpstr>
      <vt:lpstr>6_Office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 01</cp:lastModifiedBy>
  <cp:revision>11</cp:revision>
  <dcterms:created xsi:type="dcterms:W3CDTF">2021-07-24T02:29:38Z</dcterms:created>
  <dcterms:modified xsi:type="dcterms:W3CDTF">2021-09-10T00:45:03Z</dcterms:modified>
</cp:coreProperties>
</file>