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3" r:id="rId4"/>
    <p:sldMasterId id="2147483705" r:id="rId5"/>
    <p:sldMasterId id="2147483711" r:id="rId6"/>
    <p:sldMasterId id="2147483723" r:id="rId7"/>
  </p:sldMasterIdLst>
  <p:notesMasterIdLst>
    <p:notesMasterId r:id="rId30"/>
  </p:notesMasterIdLst>
  <p:sldIdLst>
    <p:sldId id="270" r:id="rId8"/>
    <p:sldId id="380" r:id="rId9"/>
    <p:sldId id="297" r:id="rId10"/>
    <p:sldId id="382" r:id="rId11"/>
    <p:sldId id="344" r:id="rId12"/>
    <p:sldId id="257" r:id="rId13"/>
    <p:sldId id="374" r:id="rId14"/>
    <p:sldId id="375" r:id="rId15"/>
    <p:sldId id="376" r:id="rId16"/>
    <p:sldId id="379" r:id="rId17"/>
    <p:sldId id="371" r:id="rId18"/>
    <p:sldId id="372" r:id="rId19"/>
    <p:sldId id="373" r:id="rId20"/>
    <p:sldId id="381" r:id="rId21"/>
    <p:sldId id="354" r:id="rId22"/>
    <p:sldId id="358" r:id="rId23"/>
    <p:sldId id="355" r:id="rId24"/>
    <p:sldId id="356" r:id="rId25"/>
    <p:sldId id="357" r:id="rId26"/>
    <p:sldId id="359" r:id="rId27"/>
    <p:sldId id="360" r:id="rId28"/>
    <p:sldId id="25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0" d="100"/>
          <a:sy n="70" d="100"/>
        </p:scale>
        <p:origin x="365" y="23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B94EBC-B848-4244-8883-42C03EC9DA06}" type="datetimeFigureOut">
              <a:rPr lang="en-US" smtClean="0"/>
              <a:t>9/5/2021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7AFE31-D495-41D4-B797-914619C36177}" type="slidenum">
              <a:rPr lang="en-US" smtClean="0"/>
              <a:t>‹#›</a:t>
            </a:fld>
            <a:endParaRPr lang="en-US"/>
          </a:p>
        </p:txBody>
      </p:sp>
    </p:spTree>
    <p:extLst>
      <p:ext uri="{BB962C8B-B14F-4D97-AF65-F5344CB8AC3E}">
        <p14:creationId xmlns:p14="http://schemas.microsoft.com/office/powerpoint/2010/main" val="1776066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4372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16</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6995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1493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AFE31-D495-41D4-B797-914619C36177}" type="slidenum">
              <a:rPr lang="en-US" smtClean="0"/>
              <a:t>4</a:t>
            </a:fld>
            <a:endParaRPr lang="en-US"/>
          </a:p>
        </p:txBody>
      </p:sp>
    </p:spTree>
    <p:extLst>
      <p:ext uri="{BB962C8B-B14F-4D97-AF65-F5344CB8AC3E}">
        <p14:creationId xmlns:p14="http://schemas.microsoft.com/office/powerpoint/2010/main" val="309692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9822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88897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1157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2988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5706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6258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847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t>2021/9/5</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066512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p:txBody>
          <a:bodyPr/>
          <a:lstStyle/>
          <a:p>
            <a:fld id="{E7FE081F-4352-4F18-BEDA-C66D1965C30F}" type="datetimeFigureOut">
              <a:rPr lang="zh-CN" altLang="en-US" smtClean="0"/>
              <a:t>2021/9/5</a:t>
            </a:fld>
            <a:endParaRPr lang="zh-CN" altLang="en-US"/>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231545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p:txBody>
          <a:bodyPr/>
          <a:lstStyle/>
          <a:p>
            <a:fld id="{E7FE081F-4352-4F18-BEDA-C66D1965C30F}" type="datetimeFigureOut">
              <a:rPr lang="zh-CN" altLang="en-US" smtClean="0"/>
              <a:t>2021/9/5</a:t>
            </a:fld>
            <a:endParaRPr lang="zh-CN" altLang="en-US"/>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174490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2021/9/5</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8026749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2021/9/5</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3517669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t>2021/9/5</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39583952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2021/9/5</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00060987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2021/9/5</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51532294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2021/9/5</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79147174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2021/9/5</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67577750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2021/9/5</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6570270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t>2021/9/5</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044470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2021/9/5</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15544104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2021/9/5</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59437981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2021/9/5</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93583669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32337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30674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07824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4416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1306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4723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2021/9/5</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6382972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p:txBody>
          <a:bodyPr/>
          <a:lstStyle/>
          <a:p>
            <a:fld id="{E7FE081F-4352-4F18-BEDA-C66D1965C30F}" type="datetimeFigureOut">
              <a:rPr lang="zh-CN" altLang="en-US" smtClean="0"/>
              <a:t>2021/9/5</a:t>
            </a:fld>
            <a:endParaRPr lang="zh-CN" altLang="en-US"/>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7077402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2021/9/5</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16866542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2021/9/5</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43157625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t>2021/9/5</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36184973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2021/9/5</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77935192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2021/9/5</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71407660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2021/9/5</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68235971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2021/9/5</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09646658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2021/9/5</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13910234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2021/9/5</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3696746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2021/9/5</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09346765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p:txBody>
          <a:bodyPr/>
          <a:lstStyle/>
          <a:p>
            <a:fld id="{E7FE081F-4352-4F18-BEDA-C66D1965C30F}" type="datetimeFigureOut">
              <a:rPr lang="zh-CN" altLang="en-US" smtClean="0"/>
              <a:t>2021/9/5</a:t>
            </a:fld>
            <a:endParaRPr lang="zh-CN" altLang="en-US"/>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4175308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2021/9/5</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45367053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5137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9/5/2021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417673786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9/5/2021</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89579549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96268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217582185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05/09/2021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1539029882"/>
      </p:ext>
    </p:extLst>
  </p:cSld>
  <p:clrMapOvr>
    <a:masterClrMapping/>
  </p:clrMapOvr>
  <p:transition spd="slow">
    <p:wipe dir="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hasCustomPrompt="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05/09/2021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1806901268"/>
      </p:ext>
    </p:extLst>
  </p:cSld>
  <p:clrMapOvr>
    <a:masterClrMapping/>
  </p:clrMapOvr>
  <p:transition spd="slow">
    <p:wipe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05/09/2021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3780747325"/>
      </p:ext>
    </p:extLst>
  </p:cSld>
  <p:clrMapOvr>
    <a:masterClrMapping/>
  </p:clrMapOvr>
  <p:transition spd="slow">
    <p:wipe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05/09/2021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3224537788"/>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p:txBody>
          <a:bodyPr/>
          <a:lstStyle/>
          <a:p>
            <a:fld id="{E7FE081F-4352-4F18-BEDA-C66D1965C30F}" type="datetimeFigureOut">
              <a:rPr lang="zh-CN" altLang="en-US" smtClean="0"/>
              <a:t>2021/9/5</a:t>
            </a:fld>
            <a:endParaRPr lang="zh-CN" altLang="en-US"/>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0423652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05/09/2021</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937430920"/>
      </p:ext>
    </p:extLst>
  </p:cSld>
  <p:clrMapOvr>
    <a:masterClrMapping/>
  </p:clrMapOvr>
  <p:transition spd="slow">
    <p:wipe di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05/09/2021</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988863402"/>
      </p:ext>
    </p:extLst>
  </p:cSld>
  <p:clrMapOvr>
    <a:masterClrMapping/>
  </p:clrMapOvr>
  <p:transition spd="slow">
    <p:wipe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05/09/2021</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182833282"/>
      </p:ext>
    </p:extLst>
  </p:cSld>
  <p:clrMapOvr>
    <a:masterClrMapping/>
  </p:clrMapOvr>
  <p:transition spd="slow">
    <p:wipe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05/09/2021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199831669"/>
      </p:ext>
    </p:extLst>
  </p:cSld>
  <p:clrMapOvr>
    <a:masterClrMapping/>
  </p:clrMapOvr>
  <p:transition spd="slow">
    <p:wipe di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05/09/2021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3663944319"/>
      </p:ext>
    </p:extLst>
  </p:cSld>
  <p:clrMapOvr>
    <a:masterClrMapping/>
  </p:clrMapOvr>
  <p:transition spd="slow">
    <p:wipe di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05/09/2021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418355696"/>
      </p:ext>
    </p:extLst>
  </p:cSld>
  <p:clrMapOvr>
    <a:masterClrMapping/>
  </p:clrMapOvr>
  <p:transition spd="slow">
    <p:wipe di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05/09/2021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435236507"/>
      </p:ext>
    </p:extLst>
  </p:cSld>
  <p:clrMapOvr>
    <a:masterClrMapping/>
  </p:clrMapOvr>
  <p:transition spd="slow">
    <p:wipe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808763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7386533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84699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p:txBody>
          <a:bodyPr/>
          <a:lstStyle/>
          <a:p>
            <a:fld id="{E7FE081F-4352-4F18-BEDA-C66D1965C30F}" type="datetimeFigureOut">
              <a:rPr lang="zh-CN" altLang="en-US" smtClean="0"/>
              <a:t>2021/9/5</a:t>
            </a:fld>
            <a:endParaRPr lang="zh-CN" altLang="en-US"/>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9022577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3067776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9/5/2021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300874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9/5/2021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827611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9/5/2021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4151556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81287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9/5/2021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391905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1072584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9/5/2021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26315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p:txBody>
          <a:bodyPr/>
          <a:lstStyle/>
          <a:p>
            <a:fld id="{E7FE081F-4352-4F18-BEDA-C66D1965C30F}" type="datetimeFigureOut">
              <a:rPr lang="zh-CN" altLang="en-US" smtClean="0"/>
              <a:t>2021/9/5</a:t>
            </a:fld>
            <a:endParaRPr lang="zh-CN" altLang="en-US"/>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4138645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p:txBody>
          <a:bodyPr/>
          <a:lstStyle/>
          <a:p>
            <a:fld id="{E7FE081F-4352-4F18-BEDA-C66D1965C30F}" type="datetimeFigureOut">
              <a:rPr lang="zh-CN" altLang="en-US" smtClean="0"/>
              <a:t>2021/9/5</a:t>
            </a:fld>
            <a:endParaRPr lang="zh-CN" altLang="en-US"/>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388286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p:txBody>
          <a:bodyPr/>
          <a:lstStyle/>
          <a:p>
            <a:fld id="{E7FE081F-4352-4F18-BEDA-C66D1965C30F}" type="datetimeFigureOut">
              <a:rPr lang="zh-CN" altLang="en-US" smtClean="0"/>
              <a:t>2021/9/5</a:t>
            </a:fld>
            <a:endParaRPr lang="zh-CN" altLang="en-US"/>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511191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1.jpe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5.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6.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4CC5787-2417-4D67-BC60-9A7D2AA564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6E505F-C9FE-466B-BA8A-3AD1E9B967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t>2021/9/5</a:t>
            </a:fld>
            <a:endParaRPr lang="zh-CN" altLang="en-US"/>
          </a:p>
        </p:txBody>
      </p:sp>
      <p:sp>
        <p:nvSpPr>
          <p:cNvPr id="5" name="页脚占位符 4">
            <a:extLst>
              <a:ext uri="{FF2B5EF4-FFF2-40B4-BE49-F238E27FC236}">
                <a16:creationId xmlns:a16="http://schemas.microsoft.com/office/drawing/2014/main" id="{6AAA7661-D508-4955-A925-D418035FA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2B67076-C3C8-425C-81B3-923C0BE32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153743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2021/9/5</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sp>
        <p:nvSpPr>
          <p:cNvPr id="8" name="TextBox 7">
            <a:extLst>
              <a:ext uri="{FF2B5EF4-FFF2-40B4-BE49-F238E27FC236}">
                <a16:creationId xmlns:a16="http://schemas.microsoft.com/office/drawing/2014/main" id="{3F1A9FD9-B14A-4CE0-9ED0-AE2CA5DC5AF0}"/>
              </a:ext>
            </a:extLst>
          </p:cNvPr>
          <p:cNvSpPr txBox="1"/>
          <p:nvPr userDrawn="1"/>
        </p:nvSpPr>
        <p:spPr>
          <a:xfrm>
            <a:off x="8807694" y="0"/>
            <a:ext cx="6097464" cy="261610"/>
          </a:xfrm>
          <a:prstGeom prst="rect">
            <a:avLst/>
          </a:prstGeom>
          <a:noFill/>
        </p:spPr>
        <p:txBody>
          <a:bodyPr wrap="square">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26893709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6830181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2021/9/5</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47026924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98585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t>05/09/2021</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24462721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9/5/2021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62805069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1.xml"/><Relationship Id="rId5" Type="http://schemas.openxmlformats.org/officeDocument/2006/relationships/image" Target="../media/image21.gif"/><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44.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image" Target="../media/image2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1.png"/><Relationship Id="rId3" Type="http://schemas.openxmlformats.org/officeDocument/2006/relationships/slideLayout" Target="../slideLayouts/slideLayout46.xml"/><Relationship Id="rId7" Type="http://schemas.openxmlformats.org/officeDocument/2006/relationships/audio" Target="../media/audio5.wav"/><Relationship Id="rId12"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30.png"/><Relationship Id="rId5" Type="http://schemas.openxmlformats.org/officeDocument/2006/relationships/audio" Target="../media/audio3.wav"/><Relationship Id="rId15" Type="http://schemas.openxmlformats.org/officeDocument/2006/relationships/image" Target="../media/image32.wmf"/><Relationship Id="rId10"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29.png"/><Relationship Id="rId14" Type="http://schemas.microsoft.com/office/2007/relationships/hdphoto" Target="../media/hdphoto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1.png"/><Relationship Id="rId3" Type="http://schemas.openxmlformats.org/officeDocument/2006/relationships/slideLayout" Target="../slideLayouts/slideLayout46.xml"/><Relationship Id="rId7" Type="http://schemas.openxmlformats.org/officeDocument/2006/relationships/audio" Target="../media/audio5.wav"/><Relationship Id="rId12"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30.png"/><Relationship Id="rId5" Type="http://schemas.openxmlformats.org/officeDocument/2006/relationships/audio" Target="../media/audio3.wav"/><Relationship Id="rId15" Type="http://schemas.openxmlformats.org/officeDocument/2006/relationships/image" Target="../media/image32.wmf"/><Relationship Id="rId10"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29.png"/><Relationship Id="rId14"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1.png"/><Relationship Id="rId3" Type="http://schemas.openxmlformats.org/officeDocument/2006/relationships/slideLayout" Target="../slideLayouts/slideLayout46.xml"/><Relationship Id="rId7" Type="http://schemas.openxmlformats.org/officeDocument/2006/relationships/audio" Target="../media/audio5.wav"/><Relationship Id="rId12"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30.png"/><Relationship Id="rId5" Type="http://schemas.openxmlformats.org/officeDocument/2006/relationships/audio" Target="../media/audio3.wav"/><Relationship Id="rId15" Type="http://schemas.openxmlformats.org/officeDocument/2006/relationships/image" Target="../media/image32.wmf"/><Relationship Id="rId10"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29.png"/><Relationship Id="rId1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2.png"/><Relationship Id="rId12"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11.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pPr>
            <a:r>
              <a:rPr lang="en-US" sz="2800" b="1">
                <a:solidFill>
                  <a:srgbClr val="FF0000"/>
                </a:solidFill>
                <a:cs typeface="Times New Roman" pitchFamily="18" charset="0"/>
              </a:rPr>
              <a:t>ỦY BAN NHÂN DÂN QUẬN </a:t>
            </a:r>
            <a:r>
              <a:rPr lang="en-US" sz="2800" b="1" dirty="0">
                <a:solidFill>
                  <a:srgbClr val="FF0000"/>
                </a:solidFill>
                <a:cs typeface="Times New Roman" pitchFamily="18" charset="0"/>
              </a:rPr>
              <a:t>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738476" y="33209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 NÓI VÀ NGHE</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969029" y="5045758"/>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err="1">
                <a:solidFill>
                  <a:srgbClr val="7030A0"/>
                </a:solidFill>
                <a:cs typeface="Times New Roman" pitchFamily="18" charset="0"/>
              </a:rPr>
              <a:t>Bài</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Những</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ngày</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hè</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của</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em</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1848889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24"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6493806" y="3512026"/>
            <a:ext cx="5635036" cy="3556696"/>
          </a:xfrm>
          <a:prstGeom prst="rect">
            <a:avLst/>
          </a:prstGeom>
        </p:spPr>
      </p:pic>
      <p:sp>
        <p:nvSpPr>
          <p:cNvPr id="4" name="Rectangle: Rounded Corners 3">
            <a:extLst>
              <a:ext uri="{FF2B5EF4-FFF2-40B4-BE49-F238E27FC236}">
                <a16:creationId xmlns:a16="http://schemas.microsoft.com/office/drawing/2014/main" id="{A7D038A8-6412-4516-AF6A-C029C2F0A41D}"/>
              </a:ext>
            </a:extLst>
          </p:cNvPr>
          <p:cNvSpPr/>
          <p:nvPr/>
        </p:nvSpPr>
        <p:spPr>
          <a:xfrm>
            <a:off x="606490" y="1380277"/>
            <a:ext cx="10768244" cy="22860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571500" indent="-571500">
              <a:buFont typeface="Arial" panose="020B0604020202020204" pitchFamily="34" charset="0"/>
              <a:buChar char="•"/>
            </a:pPr>
            <a:r>
              <a:rPr lang="en-US" sz="3600" b="1" dirty="0">
                <a:latin typeface="Times New Roman" panose="02020603050405020304" pitchFamily="18" charset="0"/>
                <a:ea typeface="Arial-Rounded" panose="020B0500000000000000" pitchFamily="34" charset="0"/>
                <a:cs typeface="Times New Roman" panose="02020603050405020304" pitchFamily="18" charset="0"/>
              </a:rPr>
              <a:t>M</a:t>
            </a:r>
            <a:r>
              <a:rPr lang="vi-VN" sz="3600" b="1" dirty="0">
                <a:latin typeface="Times New Roman" panose="02020603050405020304" pitchFamily="18" charset="0"/>
                <a:ea typeface="Arial-Rounded" panose="020B0500000000000000" pitchFamily="34" charset="0"/>
                <a:cs typeface="Times New Roman" panose="02020603050405020304" pitchFamily="18" charset="0"/>
              </a:rPr>
              <a:t>ột hoạt động em thích nhất</a:t>
            </a:r>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a:p>
            <a:pPr marL="571500" indent="-571500">
              <a:buFont typeface="Arial" panose="020B0604020202020204" pitchFamily="34" charset="0"/>
              <a:buChar char="•"/>
            </a:pPr>
            <a:r>
              <a:rPr lang="en-US" sz="3600" b="1" dirty="0">
                <a:latin typeface="Times New Roman" panose="02020603050405020304" pitchFamily="18" charset="0"/>
                <a:ea typeface="Arial-Rounded" panose="020B0500000000000000" pitchFamily="34" charset="0"/>
                <a:cs typeface="Times New Roman" panose="02020603050405020304" pitchFamily="18" charset="0"/>
              </a:rPr>
              <a:t>M</a:t>
            </a:r>
            <a:r>
              <a:rPr lang="vi-VN" sz="3600" b="1" dirty="0">
                <a:latin typeface="Times New Roman" panose="02020603050405020304" pitchFamily="18" charset="0"/>
                <a:ea typeface="Arial-Rounded" panose="020B0500000000000000" pitchFamily="34" charset="0"/>
                <a:cs typeface="Times New Roman" panose="02020603050405020304" pitchFamily="18" charset="0"/>
              </a:rPr>
              <a:t>ột nơi em từng đến</a:t>
            </a:r>
            <a:endParaRPr lang="en-US" sz="3600" b="1" dirty="0">
              <a:latin typeface="Times New Roman" panose="02020603050405020304" pitchFamily="18" charset="0"/>
              <a:ea typeface="Arial-Rounded" panose="020B0500000000000000" pitchFamily="34" charset="0"/>
              <a:cs typeface="Times New Roman" panose="02020603050405020304" pitchFamily="18" charset="0"/>
            </a:endParaRPr>
          </a:p>
          <a:p>
            <a:pPr marL="571500" indent="-571500">
              <a:buFont typeface="Arial" panose="020B0604020202020204" pitchFamily="34" charset="0"/>
              <a:buChar char="•"/>
            </a:pPr>
            <a:r>
              <a:rPr lang="en-US" sz="3600" b="1" dirty="0">
                <a:latin typeface="Times New Roman" panose="02020603050405020304" pitchFamily="18" charset="0"/>
                <a:ea typeface="Arial-Rounded" panose="020B0500000000000000" pitchFamily="34" charset="0"/>
                <a:cs typeface="Times New Roman" panose="02020603050405020304" pitchFamily="18" charset="0"/>
              </a:rPr>
              <a:t>C</a:t>
            </a:r>
            <a:r>
              <a:rPr lang="vi-VN" sz="3600" b="1" dirty="0">
                <a:latin typeface="Times New Roman" panose="02020603050405020304" pitchFamily="18" charset="0"/>
                <a:ea typeface="Arial-Rounded" panose="020B0500000000000000" pitchFamily="34" charset="0"/>
                <a:cs typeface="Times New Roman" panose="02020603050405020304" pitchFamily="18" charset="0"/>
              </a:rPr>
              <a:t>ảm xúc, suy nghĩ của em trong kì nghỉ hè, …</a:t>
            </a:r>
            <a:r>
              <a:rPr lang="en-US" sz="3600" b="1" dirty="0">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418748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3" name="Picture 2">
            <a:extLst>
              <a:ext uri="{FF2B5EF4-FFF2-40B4-BE49-F238E27FC236}">
                <a16:creationId xmlns:a16="http://schemas.microsoft.com/office/drawing/2014/main" id="{33675494-4361-455B-852C-519F602339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159"/>
            <a:ext cx="12192000" cy="6858000"/>
          </a:xfrm>
          <a:prstGeom prst="rect">
            <a:avLst/>
          </a:prstGeom>
        </p:spPr>
      </p:pic>
    </p:spTree>
    <p:extLst>
      <p:ext uri="{BB962C8B-B14F-4D97-AF65-F5344CB8AC3E}">
        <p14:creationId xmlns:p14="http://schemas.microsoft.com/office/powerpoint/2010/main" val="3179074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5DF74-40D9-438B-8479-619209C082E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DDB87C4-F0A0-4353-AE2E-3AF94EB877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0"/>
          </a:xfrm>
        </p:spPr>
      </p:pic>
    </p:spTree>
    <p:extLst>
      <p:ext uri="{BB962C8B-B14F-4D97-AF65-F5344CB8AC3E}">
        <p14:creationId xmlns:p14="http://schemas.microsoft.com/office/powerpoint/2010/main" val="3073740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2D252C-478C-47C2-A488-CC6A2CCD1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28128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C75D4B-0D1F-4000-9D67-7F8764BAD1D6}"/>
              </a:ext>
            </a:extLst>
          </p:cNvPr>
          <p:cNvSpPr txBox="1"/>
          <p:nvPr/>
        </p:nvSpPr>
        <p:spPr>
          <a:xfrm>
            <a:off x="452283" y="266427"/>
            <a:ext cx="10697497" cy="6124754"/>
          </a:xfrm>
          <a:prstGeom prst="rect">
            <a:avLst/>
          </a:prstGeom>
          <a:noFill/>
        </p:spPr>
        <p:txBody>
          <a:bodyPr wrap="square">
            <a:spAutoFit/>
          </a:bodyPr>
          <a:lstStyle/>
          <a:p>
            <a:pPr algn="just"/>
            <a:r>
              <a:rPr lang="en-US" sz="2800" b="1" i="0">
                <a:solidFill>
                  <a:srgbClr val="003399"/>
                </a:solidFill>
                <a:effectLst/>
                <a:latin typeface="Times New Roman" panose="02020603050405020304" pitchFamily="18" charset="0"/>
                <a:cs typeface="Times New Roman" panose="02020603050405020304" pitchFamily="18" charset="0"/>
              </a:rPr>
              <a:t>Mẫu 1</a:t>
            </a:r>
            <a:endParaRPr lang="vi-VN" sz="2800" b="1" i="0">
              <a:solidFill>
                <a:srgbClr val="003399"/>
              </a:solidFill>
              <a:effectLst/>
              <a:latin typeface="Times New Roman" panose="02020603050405020304" pitchFamily="18" charset="0"/>
              <a:cs typeface="Times New Roman" panose="02020603050405020304" pitchFamily="18" charset="0"/>
            </a:endParaRPr>
          </a:p>
          <a:p>
            <a:pPr indent="688975" algn="just"/>
            <a:r>
              <a:rPr lang="vi-VN" sz="2800" b="0" i="0">
                <a:effectLst/>
                <a:latin typeface="Times New Roman" panose="02020603050405020304" pitchFamily="18" charset="0"/>
                <a:cs typeface="Times New Roman" panose="02020603050405020304" pitchFamily="18" charset="0"/>
              </a:rPr>
              <a:t>Nghỉ hè, em được bố mẹ cho về quê thăm ông bà nội. Ở đây, em được ông bà đưa đi thăm nhà các cô chú họ hàng. Mỗi buổi chiều, ông lại đưa em đi thả diều trên cánh đồng. Em rất thích được về quê chơi.</a:t>
            </a:r>
            <a:endParaRPr lang="en-US" sz="2800" b="0" i="0">
              <a:effectLst/>
              <a:latin typeface="Times New Roman" panose="02020603050405020304" pitchFamily="18" charset="0"/>
              <a:cs typeface="Times New Roman" panose="02020603050405020304" pitchFamily="18" charset="0"/>
            </a:endParaRPr>
          </a:p>
          <a:p>
            <a:pPr indent="688975" algn="just"/>
            <a:endParaRPr lang="vi-VN" sz="2800" b="0" i="0">
              <a:effectLst/>
              <a:latin typeface="Times New Roman" panose="02020603050405020304" pitchFamily="18" charset="0"/>
              <a:cs typeface="Times New Roman" panose="02020603050405020304" pitchFamily="18" charset="0"/>
            </a:endParaRPr>
          </a:p>
          <a:p>
            <a:pPr algn="just"/>
            <a:r>
              <a:rPr lang="en-US" sz="2800" b="1">
                <a:solidFill>
                  <a:srgbClr val="003399"/>
                </a:solidFill>
                <a:latin typeface="Times New Roman" panose="02020603050405020304" pitchFamily="18" charset="0"/>
                <a:cs typeface="Times New Roman" panose="02020603050405020304" pitchFamily="18" charset="0"/>
              </a:rPr>
              <a:t>M</a:t>
            </a:r>
            <a:r>
              <a:rPr lang="vi-VN" sz="2800" b="1" i="0">
                <a:solidFill>
                  <a:srgbClr val="003399"/>
                </a:solidFill>
                <a:effectLst/>
                <a:latin typeface="Times New Roman" panose="02020603050405020304" pitchFamily="18" charset="0"/>
                <a:cs typeface="Times New Roman" panose="02020603050405020304" pitchFamily="18" charset="0"/>
              </a:rPr>
              <a:t>ẫu 2</a:t>
            </a:r>
          </a:p>
          <a:p>
            <a:pPr indent="688975" algn="just"/>
            <a:r>
              <a:rPr lang="vi-VN" sz="2800" b="0" i="0">
                <a:effectLst/>
                <a:latin typeface="Times New Roman" panose="02020603050405020304" pitchFamily="18" charset="0"/>
                <a:cs typeface="Times New Roman" panose="02020603050405020304" pitchFamily="18" charset="0"/>
              </a:rPr>
              <a:t>Hè năm ngoái, em được bố mẹ cho đi tắm biển. Em được chơi rất nhiều trò chơi ở bãi biển như: thả diều, xây lâu đài cát,… Em mong hè năm sau em lại được đi du lịch cùng gia đình.</a:t>
            </a:r>
            <a:endParaRPr lang="en-US" sz="2800" b="0" i="0">
              <a:effectLst/>
              <a:latin typeface="Times New Roman" panose="02020603050405020304" pitchFamily="18" charset="0"/>
              <a:cs typeface="Times New Roman" panose="02020603050405020304" pitchFamily="18" charset="0"/>
            </a:endParaRPr>
          </a:p>
          <a:p>
            <a:pPr indent="688975" algn="just"/>
            <a:endParaRPr lang="vi-VN" sz="2800" b="0" i="0">
              <a:effectLst/>
              <a:latin typeface="Times New Roman" panose="02020603050405020304" pitchFamily="18" charset="0"/>
              <a:cs typeface="Times New Roman" panose="02020603050405020304" pitchFamily="18" charset="0"/>
            </a:endParaRPr>
          </a:p>
          <a:p>
            <a:pPr algn="just"/>
            <a:r>
              <a:rPr lang="en-US" sz="2800" b="1" i="0">
                <a:solidFill>
                  <a:srgbClr val="003399"/>
                </a:solidFill>
                <a:effectLst/>
                <a:latin typeface="Times New Roman" panose="02020603050405020304" pitchFamily="18" charset="0"/>
                <a:cs typeface="Times New Roman" panose="02020603050405020304" pitchFamily="18" charset="0"/>
              </a:rPr>
              <a:t>Mẫu </a:t>
            </a:r>
            <a:r>
              <a:rPr lang="vi-VN" sz="2800" b="1" i="0">
                <a:solidFill>
                  <a:srgbClr val="003399"/>
                </a:solidFill>
                <a:effectLst/>
                <a:latin typeface="Times New Roman" panose="02020603050405020304" pitchFamily="18" charset="0"/>
                <a:cs typeface="Times New Roman" panose="02020603050405020304" pitchFamily="18" charset="0"/>
              </a:rPr>
              <a:t>3</a:t>
            </a:r>
          </a:p>
          <a:p>
            <a:pPr indent="688975" algn="just"/>
            <a:r>
              <a:rPr lang="vi-VN" sz="2800" b="0" i="0">
                <a:effectLst/>
                <a:latin typeface="Times New Roman" panose="02020603050405020304" pitchFamily="18" charset="0"/>
                <a:cs typeface="Times New Roman" panose="02020603050405020304" pitchFamily="18" charset="0"/>
              </a:rPr>
              <a:t>Kì nghỉ hè vừa rồi em được tham gia vào đội bóng của khu phố. Chiều nào chúng em cũng luyện tập đá bóng rất chăm chỉ. Em rất thích đá bóng, em mong mùa hè nào em cũng được tham gia vào đội bóng.</a:t>
            </a:r>
          </a:p>
        </p:txBody>
      </p:sp>
    </p:spTree>
    <p:extLst>
      <p:ext uri="{BB962C8B-B14F-4D97-AF65-F5344CB8AC3E}">
        <p14:creationId xmlns:p14="http://schemas.microsoft.com/office/powerpoint/2010/main" val="293656771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CỦNG CỐ BÀI HỌC</a:t>
            </a:r>
          </a:p>
        </p:txBody>
      </p:sp>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1"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Trò chơi củng cố</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pic>
        <p:nvPicPr>
          <p:cNvPr id="29" name="9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endPar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Đáp</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án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Hoa sen </a:t>
            </a:r>
          </a:p>
        </p:txBody>
      </p:sp>
      <p:sp>
        <p:nvSpPr>
          <p:cNvPr id="2" name="Rectangle 1"/>
          <p:cNvSpPr/>
          <p:nvPr/>
        </p:nvSpPr>
        <p:spPr>
          <a:xfrm>
            <a:off x="1875325" y="1022385"/>
            <a:ext cx="8405699" cy="212365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50"/>
                </a:solidFill>
                <a:effectLst/>
                <a:uLnTx/>
                <a:uFillTx/>
                <a:latin typeface="Times New Roman" panose="02020603050405020304" pitchFamily="18" charset="0"/>
                <a:cs typeface="Times New Roman" panose="02020603050405020304" pitchFamily="18" charset="0"/>
              </a:rPr>
              <a:t>Hoa gì nở giữa mùa hè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50"/>
                </a:solidFill>
                <a:effectLst/>
                <a:uLnTx/>
                <a:uFillTx/>
                <a:latin typeface="Times New Roman" panose="02020603050405020304" pitchFamily="18" charset="0"/>
                <a:cs typeface="Times New Roman" panose="02020603050405020304" pitchFamily="18" charset="0"/>
              </a:rPr>
              <a:t>Trong đầm thơm mát, lá xòe che 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50"/>
                </a:solidFill>
                <a:effectLst/>
                <a:uLnTx/>
                <a:uFillTx/>
                <a:latin typeface="Times New Roman" panose="02020603050405020304" pitchFamily="18" charset="0"/>
                <a:cs typeface="Times New Roman" panose="02020603050405020304" pitchFamily="18" charset="0"/>
              </a:rPr>
              <a:t>Đó là ?</a:t>
            </a: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Times New Roman" panose="02020603050405020304" pitchFamily="18" charset="0"/>
                <a:cs typeface="Times New Roman" panose="02020603050405020304" pitchFamily="18" charset="0"/>
              </a:rPr>
              <a:t>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E5FD7A-3BAE-4472-B7AB-3283FE2E2249}"/>
              </a:ext>
            </a:extLst>
          </p:cNvPr>
          <p:cNvSpPr txBox="1"/>
          <p:nvPr/>
        </p:nvSpPr>
        <p:spPr>
          <a:xfrm>
            <a:off x="1417627" y="874455"/>
            <a:ext cx="7608385" cy="3697166"/>
          </a:xfrm>
          <a:prstGeom prst="rect">
            <a:avLst/>
          </a:prstGeom>
          <a:noFill/>
        </p:spPr>
        <p:txBody>
          <a:bodyPr wrap="square" rtlCol="0">
            <a:spAutoFit/>
          </a:bodyPr>
          <a:lstStyle/>
          <a:p>
            <a:pPr algn="just">
              <a:lnSpc>
                <a:spcPct val="150000"/>
              </a:lnSpc>
              <a:tabLst>
                <a:tab pos="1190625" algn="l"/>
              </a:tabLs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âu đố:</a:t>
            </a:r>
          </a:p>
          <a:p>
            <a:pPr algn="ctr">
              <a:lnSpc>
                <a:spcPct val="150000"/>
              </a:lnSpc>
              <a:tabLst>
                <a:tab pos="1190625"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Mùa gì phượng đỏ rực trời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tabLst>
                <a:tab pos="1190625"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Ve kêu ra rả rộn ràng khắp nơi.</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algn="r">
              <a:lnSpc>
                <a:spcPct val="150000"/>
              </a:lnSpc>
              <a:tabLst>
                <a:tab pos="1190625" algn="l"/>
              </a:tabLst>
            </a:pPr>
            <a:r>
              <a:rPr lang="nl-NL"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 là mùa gì?</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643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endPar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hỏi</a:t>
            </a:r>
            <a:r>
              <a:rPr kumimoji="0" lang="en-US" sz="4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Đáp</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án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Mùa hè </a:t>
            </a:r>
          </a:p>
        </p:txBody>
      </p:sp>
      <p:sp>
        <p:nvSpPr>
          <p:cNvPr id="2" name="Rectangle 1"/>
          <p:cNvSpPr/>
          <p:nvPr/>
        </p:nvSpPr>
        <p:spPr>
          <a:xfrm>
            <a:off x="2258314" y="1022385"/>
            <a:ext cx="7639720" cy="212365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cs typeface="Times New Roman" panose="02020603050405020304" pitchFamily="18" charset="0"/>
              </a:rPr>
              <a:t>Mùa</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cs typeface="Times New Roman" panose="02020603050405020304" pitchFamily="18" charset="0"/>
              </a:rPr>
              <a:t>gì</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cs typeface="Times New Roman" panose="02020603050405020304" pitchFamily="18" charset="0"/>
              </a:rPr>
              <a:t>phượng</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cs typeface="Times New Roman" panose="02020603050405020304" pitchFamily="18" charset="0"/>
              </a:rPr>
              <a:t>đỏ</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cs typeface="Times New Roman" panose="02020603050405020304" pitchFamily="18" charset="0"/>
              </a:rPr>
              <a:t>rực</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cs typeface="Times New Roman" panose="02020603050405020304" pitchFamily="18" charset="0"/>
              </a:rPr>
              <a:t>trời</a:t>
            </a:r>
            <a:endParaRPr kumimoji="0" lang="en-US" sz="4400" b="1" i="0" u="none" strike="noStrike" kern="1200" cap="none" spc="0" normalizeH="0" baseline="0" noProof="0" dirty="0">
              <a:ln w="0"/>
              <a:solidFill>
                <a:srgbClr val="00B05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cs typeface="Times New Roman" panose="02020603050405020304" pitchFamily="18" charset="0"/>
              </a:rPr>
              <a:t>Ve</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cs typeface="Times New Roman" panose="02020603050405020304" pitchFamily="18" charset="0"/>
              </a:rPr>
              <a:t>kêu</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cs typeface="Times New Roman" panose="02020603050405020304" pitchFamily="18" charset="0"/>
              </a:rPr>
              <a:t> ra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cs typeface="Times New Roman" panose="02020603050405020304" pitchFamily="18" charset="0"/>
              </a:rPr>
              <a:t>rả</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cs typeface="Times New Roman" panose="02020603050405020304" pitchFamily="18" charset="0"/>
              </a:rPr>
              <a:t>rộn</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cs typeface="Times New Roman" panose="02020603050405020304" pitchFamily="18" charset="0"/>
              </a:rPr>
              <a:t>ràng</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cs typeface="Times New Roman" panose="02020603050405020304" pitchFamily="18" charset="0"/>
              </a:rPr>
              <a:t>khắc</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cs typeface="Times New Roman" panose="02020603050405020304" pitchFamily="18" charset="0"/>
              </a:rPr>
              <a:t>nơi</a:t>
            </a:r>
            <a:endParaRPr kumimoji="0" lang="en-US" sz="4400" b="1" i="0" u="none" strike="noStrike" kern="1200" cap="none" spc="0" normalizeH="0" baseline="0" noProof="0" dirty="0">
              <a:ln w="0"/>
              <a:solidFill>
                <a:srgbClr val="00B05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cs typeface="Times New Roman" panose="02020603050405020304" pitchFamily="18" charset="0"/>
              </a:rPr>
              <a:t>Là</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cs typeface="Times New Roman" panose="02020603050405020304" pitchFamily="18" charset="0"/>
              </a:rPr>
              <a:t>mùa</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w="0"/>
                <a:solidFill>
                  <a:srgbClr val="00B050"/>
                </a:solidFill>
                <a:effectLst/>
                <a:uLnTx/>
                <a:uFillTx/>
                <a:latin typeface="Times New Roman" panose="02020603050405020304" pitchFamily="18" charset="0"/>
                <a:cs typeface="Times New Roman" panose="02020603050405020304" pitchFamily="18" charset="0"/>
              </a:rPr>
              <a:t>gì</a:t>
            </a:r>
            <a:r>
              <a:rPr kumimoji="0" lang="en-US" sz="4400" b="1" i="0" u="none" strike="noStrike" kern="1200" cap="none" spc="0" normalizeH="0" baseline="0" noProof="0" dirty="0">
                <a:ln w="0"/>
                <a:solidFill>
                  <a:srgbClr val="00B050"/>
                </a:solidFill>
                <a:effectLst/>
                <a:uLnTx/>
                <a:uFillTx/>
                <a:latin typeface="Times New Roman" panose="02020603050405020304" pitchFamily="18" charset="0"/>
                <a:cs typeface="Times New Roman" panose="02020603050405020304" pitchFamily="18" charset="0"/>
              </a:rPr>
              <a:t> ?</a:t>
            </a: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Times New Roman" panose="02020603050405020304" pitchFamily="18" charset="0"/>
                <a:cs typeface="Times New Roman" panose="02020603050405020304" pitchFamily="18" charset="0"/>
              </a:rPr>
              <a:t>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endPar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Câu</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hỏi</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Đáp</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án</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Quả bưởi</a:t>
            </a:r>
          </a:p>
        </p:txBody>
      </p:sp>
      <p:sp>
        <p:nvSpPr>
          <p:cNvPr id="2" name="Rectangle 1"/>
          <p:cNvSpPr/>
          <p:nvPr/>
        </p:nvSpPr>
        <p:spPr>
          <a:xfrm>
            <a:off x="1171607" y="1022385"/>
            <a:ext cx="981313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50"/>
                </a:solidFill>
                <a:effectLst/>
                <a:uLnTx/>
                <a:uFillTx/>
                <a:latin typeface="Times New Roman" panose="02020603050405020304" pitchFamily="18" charset="0"/>
                <a:cs typeface="Times New Roman" panose="02020603050405020304" pitchFamily="18" charset="0"/>
              </a:rPr>
              <a:t>Quả gì như quả bóng 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50"/>
                </a:solidFill>
                <a:effectLst/>
                <a:uLnTx/>
                <a:uFillTx/>
                <a:latin typeface="Times New Roman" panose="02020603050405020304" pitchFamily="18" charset="0"/>
                <a:cs typeface="Times New Roman" panose="02020603050405020304" pitchFamily="18" charset="0"/>
              </a:rPr>
              <a:t>Đung đưa trên cành chờ tết Trung thu ?</a:t>
            </a: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Times New Roman" panose="02020603050405020304" pitchFamily="18" charset="0"/>
                <a:cs typeface="Times New Roman" panose="02020603050405020304" pitchFamily="18"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Times New Roman" panose="02020603050405020304" pitchFamily="18" charset="0"/>
                <a:cs typeface="Times New Roman" panose="02020603050405020304" pitchFamily="18" charset="0"/>
              </a:rPr>
              <a:t>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pic>
        <p:nvPicPr>
          <p:cNvPr id="38"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355599" y="772054"/>
            <a:ext cx="11709691" cy="5426981"/>
          </a:xfrm>
          <a:prstGeom prst="rect">
            <a:avLst/>
          </a:prstGeom>
          <a:effectLst>
            <a:outerShdw blurRad="50800" dist="63500" dir="5400000" sx="102000" sy="102000" algn="ctr" rotWithShape="0">
              <a:srgbClr val="000000">
                <a:alpha val="43137"/>
              </a:srgbClr>
            </a:outerShdw>
          </a:effectLst>
        </p:spPr>
      </p:pic>
      <p:pic>
        <p:nvPicPr>
          <p:cNvPr id="8" name="图片 7">
            <a:extLst>
              <a:ext uri="{FF2B5EF4-FFF2-40B4-BE49-F238E27FC236}">
                <a16:creationId xmlns:a16="http://schemas.microsoft.com/office/drawing/2014/main" id="{F4364527-9BA4-4EF3-BD6B-216A4DB2F5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871" r="26743"/>
          <a:stretch/>
        </p:blipFill>
        <p:spPr>
          <a:xfrm>
            <a:off x="6814991" y="3472661"/>
            <a:ext cx="4612351" cy="3385339"/>
          </a:xfrm>
          <a:prstGeom prst="rect">
            <a:avLst/>
          </a:prstGeom>
        </p:spPr>
      </p:pic>
      <p:pic>
        <p:nvPicPr>
          <p:cNvPr id="9" name="图片 8">
            <a:extLst>
              <a:ext uri="{FF2B5EF4-FFF2-40B4-BE49-F238E27FC236}">
                <a16:creationId xmlns:a16="http://schemas.microsoft.com/office/drawing/2014/main" id="{F763C397-0C8D-4D4F-80DF-05F146F625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871" r="26743"/>
          <a:stretch/>
        </p:blipFill>
        <p:spPr>
          <a:xfrm flipH="1">
            <a:off x="8925388" y="4535459"/>
            <a:ext cx="3189062" cy="2340684"/>
          </a:xfrm>
          <a:prstGeom prst="rect">
            <a:avLst/>
          </a:prstGeom>
        </p:spPr>
      </p:pic>
      <p:pic>
        <p:nvPicPr>
          <p:cNvPr id="11" name="图片 10">
            <a:extLst>
              <a:ext uri="{FF2B5EF4-FFF2-40B4-BE49-F238E27FC236}">
                <a16:creationId xmlns:a16="http://schemas.microsoft.com/office/drawing/2014/main" id="{CFBE018C-B768-45ED-AB07-13AC4723ED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464" r="71083" b="46860"/>
          <a:stretch/>
        </p:blipFill>
        <p:spPr>
          <a:xfrm>
            <a:off x="481487" y="658251"/>
            <a:ext cx="3406282" cy="3495660"/>
          </a:xfrm>
          <a:prstGeom prst="rect">
            <a:avLst/>
          </a:prstGeom>
        </p:spPr>
      </p:pic>
      <p:pic>
        <p:nvPicPr>
          <p:cNvPr id="36" name="图片 35">
            <a:extLst>
              <a:ext uri="{FF2B5EF4-FFF2-40B4-BE49-F238E27FC236}">
                <a16:creationId xmlns:a16="http://schemas.microsoft.com/office/drawing/2014/main" id="{16AB0A7D-D719-4E7F-AFEB-80B3966410CF}"/>
              </a:ext>
            </a:extLst>
          </p:cNvPr>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p:blipFill>
        <p:spPr>
          <a:xfrm rot="20680750">
            <a:off x="7829320" y="1456899"/>
            <a:ext cx="1935225" cy="2873962"/>
          </a:xfrm>
          <a:prstGeom prst="rect">
            <a:avLst/>
          </a:prstGeom>
        </p:spPr>
      </p:pic>
      <p:sp>
        <p:nvSpPr>
          <p:cNvPr id="2" name="Rectangle 1">
            <a:extLst>
              <a:ext uri="{FF2B5EF4-FFF2-40B4-BE49-F238E27FC236}">
                <a16:creationId xmlns:a16="http://schemas.microsoft.com/office/drawing/2014/main" id="{8E7854D3-9C9C-4370-ABE5-4B27E2737DD0}"/>
              </a:ext>
            </a:extLst>
          </p:cNvPr>
          <p:cNvSpPr/>
          <p:nvPr/>
        </p:nvSpPr>
        <p:spPr>
          <a:xfrm>
            <a:off x="1976496" y="3197422"/>
            <a:ext cx="6900881"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22225">
                  <a:solidFill>
                    <a:srgbClr val="ED7D31"/>
                  </a:solidFill>
                  <a:prstDash val="solid"/>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8800" b="1" i="0" u="none" strike="noStrike" kern="1200" cap="none" spc="0" normalizeH="0" noProof="0" dirty="0">
                <a:ln w="22225">
                  <a:solidFill>
                    <a:srgbClr val="ED7D31"/>
                  </a:solidFill>
                  <a:prstDash val="solid"/>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800" b="1" i="0" u="none" strike="noStrike" kern="1200" cap="none" spc="0" normalizeH="0" noProof="0" dirty="0" err="1">
                <a:ln w="22225">
                  <a:solidFill>
                    <a:srgbClr val="ED7D31"/>
                  </a:solidFill>
                  <a:prstDash val="solid"/>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8800" b="1" i="0" u="none" strike="noStrike" kern="1200" cap="none" spc="0" normalizeH="0" noProof="0" dirty="0">
                <a:ln w="22225">
                  <a:solidFill>
                    <a:srgbClr val="ED7D31"/>
                  </a:solidFill>
                  <a:prstDash val="solid"/>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8800" b="1" i="0" u="none" strike="noStrike" kern="1200" cap="none" spc="0" normalizeH="0" noProof="0" dirty="0" err="1">
                <a:ln w="22225">
                  <a:solidFill>
                    <a:srgbClr val="ED7D31"/>
                  </a:solidFill>
                  <a:prstDash val="solid"/>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nghe</a:t>
            </a:r>
            <a:endParaRPr kumimoji="0" lang="en-US" sz="8800" b="1" i="0" u="none" strike="noStrike" kern="1200" cap="none" spc="0" normalizeH="0" baseline="0" noProof="0" dirty="0">
              <a:ln w="22225">
                <a:solidFill>
                  <a:srgbClr val="ED7D31"/>
                </a:solidFill>
                <a:prstDash val="solid"/>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19458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750"/>
                                        <p:tgtEl>
                                          <p:spTgt spid="38"/>
                                        </p:tgtEl>
                                      </p:cBhvr>
                                    </p:animEffect>
                                    <p:anim calcmode="lin" valueType="num">
                                      <p:cBhvr>
                                        <p:cTn id="24" dur="750" fill="hold"/>
                                        <p:tgtEl>
                                          <p:spTgt spid="38"/>
                                        </p:tgtEl>
                                        <p:attrNameLst>
                                          <p:attrName>ppt_x</p:attrName>
                                        </p:attrNameLst>
                                      </p:cBhvr>
                                      <p:tavLst>
                                        <p:tav tm="0">
                                          <p:val>
                                            <p:strVal val="#ppt_x"/>
                                          </p:val>
                                        </p:tav>
                                        <p:tav tm="100000">
                                          <p:val>
                                            <p:strVal val="#ppt_x"/>
                                          </p:val>
                                        </p:tav>
                                      </p:tavLst>
                                    </p:anim>
                                    <p:anim calcmode="lin" valueType="num">
                                      <p:cBhvr>
                                        <p:cTn id="25" dur="7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36443" y="-2429066"/>
            <a:ext cx="6328606" cy="11669055"/>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pic>
        <p:nvPicPr>
          <p:cNvPr id="14" name="图片 13">
            <a:extLst>
              <a:ext uri="{FF2B5EF4-FFF2-40B4-BE49-F238E27FC236}">
                <a16:creationId xmlns:a16="http://schemas.microsoft.com/office/drawing/2014/main" id="{A50EC59C-C702-495B-A7E7-3EF265D26105}"/>
              </a:ext>
            </a:extLst>
          </p:cNvPr>
          <p:cNvPicPr>
            <a:picLocks noChangeAspect="1"/>
          </p:cNvPicPr>
          <p:nvPr/>
        </p:nvPicPr>
        <p:blipFill rotWithShape="1">
          <a:blip r:embed="rId6">
            <a:extLst>
              <a:ext uri="{28A0092B-C50C-407E-A947-70E740481C1C}">
                <a14:useLocalDpi xmlns:a14="http://schemas.microsoft.com/office/drawing/2010/main" val="0"/>
              </a:ext>
            </a:extLst>
          </a:blip>
          <a:srcRect l="56471" t="36973" r="10977" b="32834"/>
          <a:stretch/>
        </p:blipFill>
        <p:spPr>
          <a:xfrm>
            <a:off x="9346452" y="3443806"/>
            <a:ext cx="2751924" cy="3567940"/>
          </a:xfrm>
          <a:prstGeom prst="rect">
            <a:avLst/>
          </a:prstGeom>
        </p:spPr>
      </p:pic>
      <p:sp>
        <p:nvSpPr>
          <p:cNvPr id="3" name="Rectangle 2">
            <a:extLst>
              <a:ext uri="{FF2B5EF4-FFF2-40B4-BE49-F238E27FC236}">
                <a16:creationId xmlns:a16="http://schemas.microsoft.com/office/drawing/2014/main" id="{33A43D98-DDF0-4FA5-B0CE-C004F3A58571}"/>
              </a:ext>
            </a:extLst>
          </p:cNvPr>
          <p:cNvSpPr/>
          <p:nvPr/>
        </p:nvSpPr>
        <p:spPr>
          <a:xfrm>
            <a:off x="550027" y="1445087"/>
            <a:ext cx="10235623" cy="1569660"/>
          </a:xfrm>
          <a:prstGeom prst="rect">
            <a:avLst/>
          </a:prstGeom>
          <a:noFill/>
        </p:spPr>
        <p:txBody>
          <a:bodyPr wrap="none" lIns="91440" tIns="45720" rIns="91440" bIns="45720">
            <a:spAutoFit/>
          </a:bodyPr>
          <a:lstStyle/>
          <a:p>
            <a:pPr lvl="0" algn="ctr"/>
            <a:r>
              <a:rPr lang="en-US" sz="48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Hoạt</a:t>
            </a:r>
            <a:r>
              <a:rPr lang="en-US" sz="48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động</a:t>
            </a:r>
            <a:r>
              <a:rPr lang="en-US" sz="48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1:</a:t>
            </a:r>
          </a:p>
          <a:p>
            <a:pPr lvl="0" algn="ctr"/>
            <a:r>
              <a:rPr lang="en-US" sz="48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Kể</a:t>
            </a:r>
            <a:r>
              <a:rPr lang="en-US" sz="48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về</a:t>
            </a:r>
            <a:r>
              <a:rPr lang="en-US" sz="48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điều</a:t>
            </a:r>
            <a:r>
              <a:rPr lang="en-US" sz="48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đáng</a:t>
            </a:r>
            <a:r>
              <a:rPr lang="en-US" sz="48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nhớ</a:t>
            </a:r>
            <a:r>
              <a:rPr lang="en-US" sz="48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48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kì</a:t>
            </a:r>
            <a:r>
              <a:rPr lang="en-US" sz="48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nghỉ</a:t>
            </a:r>
            <a:r>
              <a:rPr lang="en-US" sz="48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hè</a:t>
            </a:r>
            <a:r>
              <a:rPr lang="en-US" sz="48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8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22DB958F-F643-4B27-8A4C-3BA507DD2E1D}"/>
              </a:ext>
            </a:extLst>
          </p:cNvPr>
          <p:cNvSpPr/>
          <p:nvPr/>
        </p:nvSpPr>
        <p:spPr>
          <a:xfrm>
            <a:off x="1530139" y="3058424"/>
            <a:ext cx="8539518" cy="830997"/>
          </a:xfrm>
          <a:prstGeom prst="rect">
            <a:avLst/>
          </a:prstGeom>
          <a:noFill/>
        </p:spPr>
        <p:txBody>
          <a:bodyPr wrap="none" lIns="91440" tIns="45720" rIns="91440" bIns="45720">
            <a:spAutoFit/>
          </a:bodyPr>
          <a:lstStyle/>
          <a:p>
            <a:pPr lvl="0" algn="ctr"/>
            <a:r>
              <a:rPr lang="en-US" sz="4800" b="1" i="1" dirty="0">
                <a:ln w="0"/>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Quan </a:t>
            </a:r>
            <a:r>
              <a:rPr lang="en-US" sz="4800" b="1" i="1" dirty="0" err="1">
                <a:ln w="0"/>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sát</a:t>
            </a:r>
            <a:r>
              <a:rPr lang="en-US" sz="4800" b="1" i="1" dirty="0">
                <a:ln w="0"/>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i="1" dirty="0" err="1">
                <a:ln w="0"/>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tranh</a:t>
            </a:r>
            <a:r>
              <a:rPr lang="en-US" sz="4800" b="1" i="1" dirty="0">
                <a:ln w="0"/>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i="1" dirty="0" err="1">
                <a:ln w="0"/>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4800" b="1" i="1" dirty="0">
                <a:ln w="0"/>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i="1" dirty="0" err="1">
                <a:ln w="0"/>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trả</a:t>
            </a:r>
            <a:r>
              <a:rPr lang="en-US" sz="4800" b="1" i="1" dirty="0">
                <a:ln w="0"/>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i="1" dirty="0" err="1">
                <a:ln w="0"/>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lời</a:t>
            </a:r>
            <a:r>
              <a:rPr lang="en-US" sz="4800" b="1" i="1" dirty="0">
                <a:ln w="0"/>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i="1" dirty="0" err="1">
                <a:ln w="0"/>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4800" b="1" i="1" dirty="0">
                <a:ln w="0"/>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i="1" dirty="0" err="1">
                <a:ln w="0"/>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4800" b="1" i="1" u="none" strike="noStrike" kern="1200" cap="none" spc="0" normalizeH="0" baseline="0" noProof="0" dirty="0">
              <a:ln w="0"/>
              <a:effectLst>
                <a:outerShdw blurRad="38100" dist="25400" dir="5400000" algn="ctr" rotWithShape="0">
                  <a:srgbClr val="6E747A">
                    <a:alpha val="43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6918094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1000"/>
                                        <p:tgtEl>
                                          <p:spTgt spid="16">
                                            <p:txEl>
                                              <p:pRg st="0" end="0"/>
                                            </p:txEl>
                                          </p:spTgt>
                                        </p:tgtEl>
                                      </p:cBhvr>
                                    </p:animEffect>
                                    <p:anim calcmode="lin" valueType="num">
                                      <p:cBhvr>
                                        <p:cTn id="20"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AF0D7B-7B16-4DCA-B6F9-8F2865817A05}"/>
              </a:ext>
            </a:extLst>
          </p:cNvPr>
          <p:cNvPicPr>
            <a:picLocks noChangeAspect="1"/>
          </p:cNvPicPr>
          <p:nvPr/>
        </p:nvPicPr>
        <p:blipFill rotWithShape="1">
          <a:blip r:embed="rId3">
            <a:extLst>
              <a:ext uri="{28A0092B-C50C-407E-A947-70E740481C1C}">
                <a14:useLocalDpi xmlns:a14="http://schemas.microsoft.com/office/drawing/2010/main" val="0"/>
              </a:ext>
            </a:extLst>
          </a:blip>
          <a:srcRect l="17339" t="42007" r="59274" b="29319"/>
          <a:stretch/>
        </p:blipFill>
        <p:spPr>
          <a:xfrm>
            <a:off x="397037" y="157966"/>
            <a:ext cx="7789020" cy="6068039"/>
          </a:xfrm>
          <a:prstGeom prst="rect">
            <a:avLst/>
          </a:prstGeom>
        </p:spPr>
      </p:pic>
      <p:sp>
        <p:nvSpPr>
          <p:cNvPr id="9" name="TextBox 8">
            <a:extLst>
              <a:ext uri="{FF2B5EF4-FFF2-40B4-BE49-F238E27FC236}">
                <a16:creationId xmlns:a16="http://schemas.microsoft.com/office/drawing/2014/main" id="{27A1543C-444F-4F1D-8D60-77C7433C690D}"/>
              </a:ext>
            </a:extLst>
          </p:cNvPr>
          <p:cNvSpPr txBox="1"/>
          <p:nvPr/>
        </p:nvSpPr>
        <p:spPr>
          <a:xfrm>
            <a:off x="6783998" y="4045775"/>
            <a:ext cx="6208776" cy="584775"/>
          </a:xfrm>
          <a:prstGeom prst="rect">
            <a:avLst/>
          </a:prstGeom>
          <a:noFill/>
        </p:spPr>
        <p:txBody>
          <a:bodyPr wrap="square" rtlCol="0">
            <a:spAutoFit/>
          </a:bodyPr>
          <a:lstStyle/>
          <a:p>
            <a:r>
              <a:rPr lang="en-US" sz="3200" b="1" dirty="0">
                <a:latin typeface="Times New Roman" panose="02020603050405020304" pitchFamily="18" charset="0"/>
                <a:ea typeface="Arial-Rounded" panose="020B0500000000000000" pitchFamily="34" charset="0"/>
                <a:cs typeface="Times New Roman" panose="02020603050405020304" pitchFamily="18" charset="0"/>
              </a:rPr>
              <a:t> 1.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vẽ</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cảnh</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ở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E21F0734-3380-4302-864F-1423004F2CAD}"/>
              </a:ext>
            </a:extLst>
          </p:cNvPr>
          <p:cNvSpPr txBox="1"/>
          <p:nvPr/>
        </p:nvSpPr>
        <p:spPr>
          <a:xfrm>
            <a:off x="6884478" y="5049598"/>
            <a:ext cx="6922008" cy="584775"/>
          </a:xfrm>
          <a:prstGeom prst="rect">
            <a:avLst/>
          </a:prstGeom>
          <a:noFill/>
        </p:spPr>
        <p:txBody>
          <a:bodyPr wrap="square" rtlCol="0">
            <a:spAutoFit/>
          </a:bodyPr>
          <a:lstStyle/>
          <a:p>
            <a:r>
              <a:rPr lang="nn-NO" sz="3200" b="1" dirty="0">
                <a:latin typeface="Times New Roman" panose="02020603050405020304" pitchFamily="18" charset="0"/>
                <a:ea typeface="Arial-Rounded" panose="020B0500000000000000" pitchFamily="34" charset="0"/>
                <a:cs typeface="Times New Roman" panose="02020603050405020304" pitchFamily="18" charset="0"/>
              </a:rPr>
              <a:t>2. Trong tranh có những ai? </a:t>
            </a:r>
          </a:p>
        </p:txBody>
      </p:sp>
      <p:sp>
        <p:nvSpPr>
          <p:cNvPr id="11" name="TextBox 10">
            <a:extLst>
              <a:ext uri="{FF2B5EF4-FFF2-40B4-BE49-F238E27FC236}">
                <a16:creationId xmlns:a16="http://schemas.microsoft.com/office/drawing/2014/main" id="{3EC792A3-F1D9-4F82-9AA8-9F73E53D1B09}"/>
              </a:ext>
            </a:extLst>
          </p:cNvPr>
          <p:cNvSpPr txBox="1"/>
          <p:nvPr/>
        </p:nvSpPr>
        <p:spPr>
          <a:xfrm>
            <a:off x="6866294" y="6033116"/>
            <a:ext cx="6839712" cy="584775"/>
          </a:xfrm>
          <a:prstGeom prst="rect">
            <a:avLst/>
          </a:prstGeom>
          <a:noFill/>
        </p:spPr>
        <p:txBody>
          <a:bodyPr wrap="square" rtlCol="0">
            <a:spAutoFit/>
          </a:bodyPr>
          <a:lstStyle/>
          <a:p>
            <a:r>
              <a:rPr lang="en-US" sz="3200" b="1" dirty="0">
                <a:latin typeface="Times New Roman" panose="02020603050405020304" pitchFamily="18" charset="0"/>
                <a:ea typeface="Arial-Rounded" panose="020B0500000000000000" pitchFamily="34" charset="0"/>
                <a:cs typeface="Times New Roman" panose="02020603050405020304" pitchFamily="18" charset="0"/>
              </a:rPr>
              <a:t>3. </a:t>
            </a:r>
            <a:r>
              <a:rPr lang="vi-VN" sz="3200" b="1" dirty="0">
                <a:latin typeface="Times New Roman" panose="02020603050405020304" pitchFamily="18" charset="0"/>
                <a:ea typeface="Arial-Rounded" panose="020B0500000000000000" pitchFamily="34" charset="0"/>
                <a:cs typeface="Times New Roman" panose="02020603050405020304" pitchFamily="18" charset="0"/>
              </a:rPr>
              <a:t>Mọi người đang làm gì?</a:t>
            </a:r>
            <a:endParaRPr lang="nn-NO" sz="32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93833923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3">
            <a:extLst>
              <a:ext uri="{28A0092B-C50C-407E-A947-70E740481C1C}">
                <a14:useLocalDpi xmlns:a14="http://schemas.microsoft.com/office/drawing/2010/main" val="0"/>
              </a:ext>
            </a:extLst>
          </a:blip>
          <a:srcRect l="3522" t="72885" r="51708" b="5978"/>
          <a:stretch/>
        </p:blipFill>
        <p:spPr>
          <a:xfrm>
            <a:off x="6444645" y="3301304"/>
            <a:ext cx="5635036" cy="3556696"/>
          </a:xfrm>
          <a:prstGeom prst="rect">
            <a:avLst/>
          </a:prstGeom>
        </p:spPr>
      </p:pic>
      <p:sp>
        <p:nvSpPr>
          <p:cNvPr id="2" name="TextBox 1">
            <a:extLst>
              <a:ext uri="{FF2B5EF4-FFF2-40B4-BE49-F238E27FC236}">
                <a16:creationId xmlns:a16="http://schemas.microsoft.com/office/drawing/2014/main" id="{E98139A1-FFB6-4ED7-90BB-B1C22E2100FA}"/>
              </a:ext>
            </a:extLst>
          </p:cNvPr>
          <p:cNvSpPr txBox="1"/>
          <p:nvPr/>
        </p:nvSpPr>
        <p:spPr>
          <a:xfrm>
            <a:off x="263790" y="968177"/>
            <a:ext cx="11346025" cy="1323439"/>
          </a:xfrm>
          <a:prstGeom prst="rect">
            <a:avLst/>
          </a:prstGeom>
          <a:noFill/>
        </p:spPr>
        <p:txBody>
          <a:bodyPr wrap="square" rtlCol="0">
            <a:spAutoFit/>
          </a:bodyPr>
          <a:lstStyle/>
          <a:p>
            <a:pPr lvl="0" algn="ctr"/>
            <a:r>
              <a:rPr lang="en-US" sz="8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8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8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8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8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8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kì</a:t>
            </a:r>
            <a:r>
              <a:rPr lang="en-US" sz="8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8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8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8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8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8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8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80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8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41286C1E-0C04-47B7-96A9-58B87FCD099D}"/>
              </a:ext>
            </a:extLst>
          </p:cNvPr>
          <p:cNvSpPr/>
          <p:nvPr/>
        </p:nvSpPr>
        <p:spPr>
          <a:xfrm>
            <a:off x="895739" y="2668555"/>
            <a:ext cx="5635036" cy="83042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3200" b="1" dirty="0">
                <a:latin typeface="Times New Roman" panose="02020603050405020304" pitchFamily="18" charset="0"/>
                <a:ea typeface="Arial-Rounded" panose="020B0500000000000000" pitchFamily="34" charset="0"/>
                <a:cs typeface="Times New Roman" panose="02020603050405020304" pitchFamily="18" charset="0"/>
              </a:rPr>
              <a:t>a.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Nghỉ</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hè</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7" name="Rectangle: Rounded Corners 6">
            <a:extLst>
              <a:ext uri="{FF2B5EF4-FFF2-40B4-BE49-F238E27FC236}">
                <a16:creationId xmlns:a16="http://schemas.microsoft.com/office/drawing/2014/main" id="{4147BA6E-1DC4-4D13-A697-F34D01BCBA38}"/>
              </a:ext>
            </a:extLst>
          </p:cNvPr>
          <p:cNvSpPr/>
          <p:nvPr/>
        </p:nvSpPr>
        <p:spPr>
          <a:xfrm>
            <a:off x="895739" y="3802047"/>
            <a:ext cx="5635036" cy="101057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3200" b="1" dirty="0">
                <a:latin typeface="Times New Roman" panose="02020603050405020304" pitchFamily="18" charset="0"/>
                <a:ea typeface="Arial-Rounded" panose="020B0500000000000000" pitchFamily="34" charset="0"/>
                <a:cs typeface="Times New Roman" panose="02020603050405020304" pitchFamily="18" charset="0"/>
              </a:rPr>
              <a:t>b.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tham</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gia</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hoạt</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động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FE085D38-4B03-4165-9115-E401F1367C9E}"/>
              </a:ext>
            </a:extLst>
          </p:cNvPr>
          <p:cNvSpPr/>
          <p:nvPr/>
        </p:nvSpPr>
        <p:spPr>
          <a:xfrm>
            <a:off x="895739" y="4990392"/>
            <a:ext cx="5635036" cy="83042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3200" b="1" dirty="0">
                <a:latin typeface="Times New Roman" panose="02020603050405020304" pitchFamily="18" charset="0"/>
                <a:ea typeface="Arial-Rounded" panose="020B0500000000000000" pitchFamily="34" charset="0"/>
                <a:cs typeface="Times New Roman" panose="02020603050405020304" pitchFamily="18" charset="0"/>
              </a:rPr>
              <a:t>c.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nhớ</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nhất</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điều</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1577879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a16="http://schemas.microsoft.com/office/drawing/2014/main"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048207" y="988524"/>
            <a:ext cx="6247250" cy="5064982"/>
          </a:xfrm>
          <a:prstGeom prst="rect">
            <a:avLst/>
          </a:prstGeom>
        </p:spPr>
      </p:pic>
      <p:pic>
        <p:nvPicPr>
          <p:cNvPr id="9"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0"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pic>
        <p:nvPicPr>
          <p:cNvPr id="12" name="图片 11">
            <a:extLst>
              <a:ext uri="{FF2B5EF4-FFF2-40B4-BE49-F238E27FC236}">
                <a16:creationId xmlns:a16="http://schemas.microsoft.com/office/drawing/2014/main"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6" name="图片 15">
            <a:extLst>
              <a:ext uri="{FF2B5EF4-FFF2-40B4-BE49-F238E27FC236}">
                <a16:creationId xmlns:a16="http://schemas.microsoft.com/office/drawing/2014/main" id="{4E36D2A1-7E6C-40E4-9CEC-803715B69F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389435">
            <a:off x="5902313" y="2289396"/>
            <a:ext cx="422498" cy="436127"/>
          </a:xfrm>
          <a:prstGeom prst="rect">
            <a:avLst/>
          </a:prstGeom>
        </p:spPr>
      </p:pic>
      <p:pic>
        <p:nvPicPr>
          <p:cNvPr id="17" name="图片 16">
            <a:extLst>
              <a:ext uri="{FF2B5EF4-FFF2-40B4-BE49-F238E27FC236}">
                <a16:creationId xmlns:a16="http://schemas.microsoft.com/office/drawing/2014/main" id="{2E9236B6-8568-430A-A241-D955A7D927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id="{5150AFAD-94D2-45D0-B9C7-6489920D48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a:extLst>
              <a:ext uri="{FF2B5EF4-FFF2-40B4-BE49-F238E27FC236}">
                <a16:creationId xmlns:a16="http://schemas.microsoft.com/office/drawing/2014/main" id="{17F29A0C-09E7-494C-BC8E-428CB9B9DA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sp>
        <p:nvSpPr>
          <p:cNvPr id="2" name="TextBox 1">
            <a:extLst>
              <a:ext uri="{FF2B5EF4-FFF2-40B4-BE49-F238E27FC236}">
                <a16:creationId xmlns:a16="http://schemas.microsoft.com/office/drawing/2014/main" id="{B98CD261-C0C6-4F9B-9627-8BC42574CEBD}"/>
              </a:ext>
            </a:extLst>
          </p:cNvPr>
          <p:cNvSpPr txBox="1"/>
          <p:nvPr/>
        </p:nvSpPr>
        <p:spPr>
          <a:xfrm>
            <a:off x="7460197" y="1602658"/>
            <a:ext cx="389606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Chia </a:t>
            </a:r>
            <a:r>
              <a:rPr lang="en-US" sz="6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sẻ</a:t>
            </a:r>
            <a:r>
              <a:rPr lang="en-US" sz="6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lớp</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401464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2000">
        <p15:prstTrans prst="origami"/>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09785" y="-2398853"/>
            <a:ext cx="6349846" cy="11655706"/>
          </a:xfrm>
          <a:prstGeom prst="rect">
            <a:avLst/>
          </a:prstGeom>
        </p:spPr>
      </p:pic>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sp>
        <p:nvSpPr>
          <p:cNvPr id="3" name="Rectangle 2">
            <a:extLst>
              <a:ext uri="{FF2B5EF4-FFF2-40B4-BE49-F238E27FC236}">
                <a16:creationId xmlns:a16="http://schemas.microsoft.com/office/drawing/2014/main" id="{33A43D98-DDF0-4FA5-B0CE-C004F3A58571}"/>
              </a:ext>
            </a:extLst>
          </p:cNvPr>
          <p:cNvSpPr/>
          <p:nvPr/>
        </p:nvSpPr>
        <p:spPr>
          <a:xfrm>
            <a:off x="292223" y="2384995"/>
            <a:ext cx="11096307" cy="1323439"/>
          </a:xfrm>
          <a:prstGeom prst="rect">
            <a:avLst/>
          </a:prstGeom>
          <a:noFill/>
        </p:spPr>
        <p:txBody>
          <a:bodyPr wrap="none" lIns="91440" tIns="45720" rIns="91440" bIns="45720">
            <a:spAutoFit/>
          </a:bodyPr>
          <a:lstStyle/>
          <a:p>
            <a:pPr lvl="0" algn="ctr"/>
            <a:r>
              <a:rPr lang="vi-VN" sz="40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Hoạt động 2:</a:t>
            </a:r>
            <a:endParaRPr lang="en-US" sz="40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a:p>
            <a:pPr lvl="0" algn="ctr"/>
            <a:r>
              <a:rPr lang="vi-VN" sz="40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Cảm xúc của em khi trở lại trường sau kì nghỉ hè</a:t>
            </a:r>
            <a:endParaRPr kumimoji="0" lang="en-US" sz="40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6646656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a16="http://schemas.microsoft.com/office/drawing/2014/main"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048207" y="988524"/>
            <a:ext cx="6247250" cy="5064982"/>
          </a:xfrm>
          <a:prstGeom prst="rect">
            <a:avLst/>
          </a:prstGeom>
        </p:spPr>
      </p:pic>
      <p:pic>
        <p:nvPicPr>
          <p:cNvPr id="10"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1131234" y="2035446"/>
            <a:ext cx="4466358" cy="5492902"/>
          </a:xfrm>
          <a:prstGeom prst="rect">
            <a:avLst/>
          </a:prstGeom>
        </p:spPr>
      </p:pic>
      <p:pic>
        <p:nvPicPr>
          <p:cNvPr id="12" name="图片 11">
            <a:extLst>
              <a:ext uri="{FF2B5EF4-FFF2-40B4-BE49-F238E27FC236}">
                <a16:creationId xmlns:a16="http://schemas.microsoft.com/office/drawing/2014/main"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a16="http://schemas.microsoft.com/office/drawing/2014/main"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6"/>
            <a:ext cx="422498" cy="436127"/>
          </a:xfrm>
          <a:prstGeom prst="rect">
            <a:avLst/>
          </a:prstGeom>
        </p:spPr>
      </p:pic>
      <p:pic>
        <p:nvPicPr>
          <p:cNvPr id="17" name="图片 16">
            <a:extLst>
              <a:ext uri="{FF2B5EF4-FFF2-40B4-BE49-F238E27FC236}">
                <a16:creationId xmlns:a16="http://schemas.microsoft.com/office/drawing/2014/main"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a:extLst>
              <a:ext uri="{FF2B5EF4-FFF2-40B4-BE49-F238E27FC236}">
                <a16:creationId xmlns:a16="http://schemas.microsoft.com/office/drawing/2014/main"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sp>
        <p:nvSpPr>
          <p:cNvPr id="2" name="TextBox 1">
            <a:extLst>
              <a:ext uri="{FF2B5EF4-FFF2-40B4-BE49-F238E27FC236}">
                <a16:creationId xmlns:a16="http://schemas.microsoft.com/office/drawing/2014/main" id="{B98CD261-C0C6-4F9B-9627-8BC42574CEBD}"/>
              </a:ext>
            </a:extLst>
          </p:cNvPr>
          <p:cNvSpPr txBox="1"/>
          <p:nvPr/>
        </p:nvSpPr>
        <p:spPr>
          <a:xfrm>
            <a:off x="6731225" y="2001520"/>
            <a:ext cx="4717521"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Sau </a:t>
            </a:r>
            <a:r>
              <a:rPr kumimoji="0" lang="en-US" sz="5400" b="1"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54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54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54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54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trường</a:t>
            </a:r>
            <a:r>
              <a:rPr kumimoji="0" lang="en-US" sz="54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54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54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cảm</a:t>
            </a:r>
            <a:r>
              <a:rPr kumimoji="0" lang="en-US" sz="54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xúc</a:t>
            </a:r>
            <a:r>
              <a:rPr kumimoji="0" lang="en-US" sz="54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54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5400" b="1"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5400" b="1"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EB21153A-EA77-41EC-B066-6102D6648F9C}"/>
              </a:ext>
            </a:extLst>
          </p:cNvPr>
          <p:cNvSpPr txBox="1"/>
          <p:nvPr/>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4211067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4">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grpSp>
        <p:nvGrpSpPr>
          <p:cNvPr id="12" name="组合 11">
            <a:extLst>
              <a:ext uri="{FF2B5EF4-FFF2-40B4-BE49-F238E27FC236}">
                <a16:creationId xmlns:a16="http://schemas.microsoft.com/office/drawing/2014/main" id="{2214D01F-9936-4ED3-BBE3-1BCC83970511}"/>
              </a:ext>
            </a:extLst>
          </p:cNvPr>
          <p:cNvGrpSpPr/>
          <p:nvPr/>
        </p:nvGrpSpPr>
        <p:grpSpPr>
          <a:xfrm>
            <a:off x="11292768" y="1987543"/>
            <a:ext cx="1091423" cy="1232181"/>
            <a:chOff x="115079" y="968971"/>
            <a:chExt cx="1091423" cy="1232181"/>
          </a:xfrm>
        </p:grpSpPr>
        <p:pic>
          <p:nvPicPr>
            <p:cNvPr id="10" name="图片 9">
              <a:extLst>
                <a:ext uri="{FF2B5EF4-FFF2-40B4-BE49-F238E27FC236}">
                  <a16:creationId xmlns:a16="http://schemas.microsoft.com/office/drawing/2014/main" id="{C9C1C85E-1A25-467C-86B4-67770556C7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1" name="图片 10">
              <a:extLst>
                <a:ext uri="{FF2B5EF4-FFF2-40B4-BE49-F238E27FC236}">
                  <a16:creationId xmlns:a16="http://schemas.microsoft.com/office/drawing/2014/main" id="{D354413E-068F-4C56-AF2E-F8EF92D85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pic>
        <p:nvPicPr>
          <p:cNvPr id="14" name="图片 13">
            <a:extLst>
              <a:ext uri="{FF2B5EF4-FFF2-40B4-BE49-F238E27FC236}">
                <a16:creationId xmlns:a16="http://schemas.microsoft.com/office/drawing/2014/main" id="{A50EC59C-C702-495B-A7E7-3EF265D26105}"/>
              </a:ext>
            </a:extLst>
          </p:cNvPr>
          <p:cNvPicPr>
            <a:picLocks noChangeAspect="1"/>
          </p:cNvPicPr>
          <p:nvPr/>
        </p:nvPicPr>
        <p:blipFill rotWithShape="1">
          <a:blip r:embed="rId7">
            <a:extLst>
              <a:ext uri="{28A0092B-C50C-407E-A947-70E740481C1C}">
                <a14:useLocalDpi xmlns:a14="http://schemas.microsoft.com/office/drawing/2010/main" val="0"/>
              </a:ext>
            </a:extLst>
          </a:blip>
          <a:srcRect l="56471" t="36973" r="10977" b="32834"/>
          <a:stretch/>
        </p:blipFill>
        <p:spPr>
          <a:xfrm>
            <a:off x="9346452" y="3443806"/>
            <a:ext cx="2751924" cy="3567940"/>
          </a:xfrm>
          <a:prstGeom prst="rect">
            <a:avLst/>
          </a:prstGeom>
        </p:spPr>
      </p:pic>
      <p:sp>
        <p:nvSpPr>
          <p:cNvPr id="3" name="Rectangle 2">
            <a:extLst>
              <a:ext uri="{FF2B5EF4-FFF2-40B4-BE49-F238E27FC236}">
                <a16:creationId xmlns:a16="http://schemas.microsoft.com/office/drawing/2014/main" id="{33A43D98-DDF0-4FA5-B0CE-C004F3A58571}"/>
              </a:ext>
            </a:extLst>
          </p:cNvPr>
          <p:cNvSpPr/>
          <p:nvPr/>
        </p:nvSpPr>
        <p:spPr>
          <a:xfrm>
            <a:off x="1160306" y="1393006"/>
            <a:ext cx="9265422"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Hoạt động </a:t>
            </a:r>
            <a:r>
              <a:rPr kumimoji="0" lang="en-US" sz="48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3</a:t>
            </a:r>
            <a:r>
              <a:rPr kumimoji="0" lang="vi-VN" sz="48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8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lgn="ctr"/>
            <a:r>
              <a:rPr lang="vi-VN" sz="48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V</a:t>
            </a:r>
            <a:r>
              <a:rPr lang="vi-VN" sz="48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iết 2</a:t>
            </a:r>
            <a:r>
              <a:rPr lang="en-US" sz="48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vi-VN" sz="48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a:t>
            </a:r>
            <a:r>
              <a:rPr lang="en-US" sz="48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vi-VN" sz="48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3 câu về kì nghỉ hè</a:t>
            </a:r>
            <a:r>
              <a:rPr lang="en-US" sz="48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4800" b="1"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Arial-Rounded" panose="020B0500000000000000" pitchFamily="34" charset="0"/>
                <a:cs typeface="Times New Roman" panose="02020603050405020304" pitchFamily="18" charset="0"/>
              </a:rPr>
              <a:t>em</a:t>
            </a:r>
            <a:endParaRPr kumimoji="0" lang="en-US" sz="4800" b="1"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4217423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706</Words>
  <Application>Microsoft Office PowerPoint</Application>
  <PresentationFormat>Widescreen</PresentationFormat>
  <Paragraphs>132</Paragraphs>
  <Slides>22</Slides>
  <Notes>13</Notes>
  <HiddenSlides>0</HiddenSlides>
  <MMClips>5</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22</vt:i4>
      </vt:variant>
    </vt:vector>
  </HeadingPairs>
  <TitlesOfParts>
    <vt:vector size="37" baseType="lpstr">
      <vt:lpstr>等线</vt:lpstr>
      <vt:lpstr>等线 Light</vt:lpstr>
      <vt:lpstr>Arial</vt:lpstr>
      <vt:lpstr>Calibri</vt:lpstr>
      <vt:lpstr>Calibri Light</vt:lpstr>
      <vt:lpstr>Times New Roman</vt:lpstr>
      <vt:lpstr>Wingdings</vt:lpstr>
      <vt:lpstr>华康少女文字W5(P)</vt:lpstr>
      <vt:lpstr>1_Office 主题​​</vt:lpstr>
      <vt:lpstr>2_Office 主题​​</vt:lpstr>
      <vt:lpstr>1_Office 主题</vt:lpstr>
      <vt:lpstr>Office 主题​​</vt:lpstr>
      <vt:lpstr>Office 主题</vt:lpstr>
      <vt:lpstr>1_Tema de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 01</cp:lastModifiedBy>
  <cp:revision>13</cp:revision>
  <dcterms:created xsi:type="dcterms:W3CDTF">2021-07-23T04:01:03Z</dcterms:created>
  <dcterms:modified xsi:type="dcterms:W3CDTF">2021-09-05T15:37:58Z</dcterms:modified>
</cp:coreProperties>
</file>