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1"/>
  </p:notesMasterIdLst>
  <p:sldIdLst>
    <p:sldId id="313" r:id="rId2"/>
    <p:sldId id="305" r:id="rId3"/>
    <p:sldId id="306" r:id="rId4"/>
    <p:sldId id="307" r:id="rId5"/>
    <p:sldId id="308" r:id="rId6"/>
    <p:sldId id="309" r:id="rId7"/>
    <p:sldId id="310" r:id="rId8"/>
    <p:sldId id="312" r:id="rId9"/>
    <p:sldId id="311" r:id="rId10"/>
  </p:sldIdLst>
  <p:sldSz cx="9144000" cy="5143500" type="screen16x9"/>
  <p:notesSz cx="6858000" cy="9144000"/>
  <p:embeddedFontLst>
    <p:embeddedFont>
      <p:font typeface="Baloo 2" charset="0"/>
      <p:regular r:id="rId12"/>
      <p:bold r:id="rId13"/>
    </p:embeddedFont>
    <p:embeddedFont>
      <p:font typeface="Pangolin" charset="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A8E8"/>
    <a:srgbClr val="00A651"/>
    <a:srgbClr val="FFFF93"/>
    <a:srgbClr val="FFFF6D"/>
    <a:srgbClr val="BCE292"/>
    <a:srgbClr val="FF7C0A"/>
    <a:srgbClr val="E42428"/>
    <a:srgbClr val="1A8C54"/>
    <a:srgbClr val="AC98C9"/>
    <a:srgbClr val="E5E1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99" d="100"/>
          <a:sy n="99" d="100"/>
        </p:scale>
        <p:origin x="-570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57909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370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5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37022"/>
                </a:solidFill>
              </a:rPr>
              <a:t>FeistyForwarders_0968120672</a:t>
            </a:r>
            <a:endParaRPr lang="en-US" sz="800" dirty="0">
              <a:solidFill>
                <a:srgbClr val="F37022"/>
              </a:solidFill>
            </a:endParaRPr>
          </a:p>
        </p:txBody>
      </p:sp>
      <p:sp>
        <p:nvSpPr>
          <p:cNvPr id="20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33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39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65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" name="TextBox 2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1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50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22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TextBox 65"/>
          <p:cNvSpPr txBox="1"/>
          <p:nvPr userDrawn="1"/>
        </p:nvSpPr>
        <p:spPr>
          <a:xfrm>
            <a:off x="5657482" y="552697"/>
            <a:ext cx="1672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37022"/>
                </a:solidFill>
                <a:latin typeface="UTM Cookies" panose="02040603050506020204" pitchFamily="18" charset="0"/>
              </a:rPr>
              <a:t>CHỦ</a:t>
            </a:r>
            <a:r>
              <a:rPr lang="en-US" sz="2800" baseline="0" dirty="0" smtClean="0">
                <a:solidFill>
                  <a:srgbClr val="F37022"/>
                </a:solidFill>
                <a:latin typeface="UTM Cookies" panose="02040603050506020204" pitchFamily="18" charset="0"/>
              </a:rPr>
              <a:t> ĐỀ 1</a:t>
            </a:r>
            <a:endParaRPr lang="en-US" sz="2800" dirty="0">
              <a:solidFill>
                <a:srgbClr val="F37022"/>
              </a:solidFill>
              <a:latin typeface="UTM Cookies" panose="02040603050506020204" pitchFamily="18" charset="0"/>
            </a:endParaRPr>
          </a:p>
        </p:txBody>
      </p:sp>
      <p:sp>
        <p:nvSpPr>
          <p:cNvPr id="67" name="TextBox 66"/>
          <p:cNvSpPr txBox="1"/>
          <p:nvPr userDrawn="1"/>
        </p:nvSpPr>
        <p:spPr>
          <a:xfrm>
            <a:off x="5855423" y="654302"/>
            <a:ext cx="3214090" cy="1461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KHÁM</a:t>
            </a:r>
            <a:r>
              <a:rPr lang="en-US" sz="4400" baseline="0" dirty="0" smtClean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PHÁ BẢN THÂN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  <a:endParaRPr lang="en-US" sz="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 smtClean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BA8CBA"/>
                </a:solidFill>
              </a:rPr>
              <a:t>FeistyForwarders_0968120672</a:t>
            </a:r>
            <a:endParaRPr lang="en-US" sz="800" dirty="0">
              <a:solidFill>
                <a:srgbClr val="BA8CBA"/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 smtClean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AC98C9"/>
                </a:solidFill>
              </a:rPr>
              <a:t>FeistyForwarders_0968120672</a:t>
            </a:r>
            <a:endParaRPr lang="en-US" sz="800" dirty="0">
              <a:solidFill>
                <a:srgbClr val="AC98C9"/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 smtClean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37022"/>
                </a:solidFill>
              </a:rPr>
              <a:t>FeistyForwarders_0968120672</a:t>
            </a:r>
            <a:endParaRPr lang="en-US" sz="800" dirty="0">
              <a:solidFill>
                <a:srgbClr val="F37022"/>
              </a:solidFill>
            </a:endParaRP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 smtClean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438030"/>
                </a:solidFill>
              </a:rPr>
              <a:t>FeistyForwarders_0968120672</a:t>
            </a:r>
            <a:endParaRPr lang="en-US" sz="800" dirty="0">
              <a:solidFill>
                <a:srgbClr val="438030"/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 smtClean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438030"/>
                </a:solidFill>
              </a:rPr>
              <a:t>FeistyForwarders_0968120672</a:t>
            </a:r>
            <a:endParaRPr lang="en-US" sz="800" dirty="0">
              <a:solidFill>
                <a:srgbClr val="438030"/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 smtClean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</a:rPr>
              <a:t>FeistyForwarders_0968120672</a:t>
            </a:r>
            <a:endParaRPr lang="en-US" sz="800" dirty="0">
              <a:solidFill>
                <a:schemeClr val="tx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76" r:id="rId2"/>
    <p:sldLayoutId id="2147483671" r:id="rId3"/>
    <p:sldLayoutId id="2147483679" r:id="rId4"/>
    <p:sldLayoutId id="2147483680" r:id="rId5"/>
    <p:sldLayoutId id="2147483672" r:id="rId6"/>
    <p:sldLayoutId id="2147483681" r:id="rId7"/>
    <p:sldLayoutId id="2147483673" r:id="rId8"/>
    <p:sldLayoutId id="2147483682" r:id="rId9"/>
    <p:sldLayoutId id="2147483674" r:id="rId10"/>
    <p:sldLayoutId id="2147483683" r:id="rId11"/>
    <p:sldLayoutId id="2147483675" r:id="rId12"/>
    <p:sldLayoutId id="2147483684" r:id="rId13"/>
    <p:sldLayoutId id="2147483677" r:id="rId14"/>
    <p:sldLayoutId id="2147483685" r:id="rId15"/>
    <p:sldLayoutId id="2147483678" r:id="rId16"/>
    <p:sldLayoutId id="2147483655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8.png"/><Relationship Id="rId7" Type="http://schemas.openxmlformats.org/officeDocument/2006/relationships/image" Target="../media/image10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8BC2186-C8A7-4264-AF08-143234564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75"/>
            <a:ext cx="9144000" cy="5143500"/>
          </a:xfrm>
          <a:prstGeom prst="rect">
            <a:avLst/>
          </a:prstGeom>
        </p:spPr>
      </p:pic>
      <p:sp>
        <p:nvSpPr>
          <p:cNvPr id="8" name="WordArt 12">
            <a:extLst>
              <a:ext uri="{FF2B5EF4-FFF2-40B4-BE49-F238E27FC236}">
                <a16:creationId xmlns="" xmlns:a16="http://schemas.microsoft.com/office/drawing/2014/main" id="{FA02A56A-2451-4453-8453-06FE51C3D0E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11230" y="1733078"/>
            <a:ext cx="5048552" cy="980653"/>
          </a:xfrm>
          <a:prstGeom prst="rect">
            <a:avLst/>
          </a:prstGeom>
        </p:spPr>
        <p:txBody>
          <a:bodyPr wrap="none" lIns="68580" tIns="34290" rIns="68580" bIns="34290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7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MÔN: HOẠT ĐỘNG TRẢI NGHIỆM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="" xmlns:a16="http://schemas.microsoft.com/office/drawing/2014/main" id="{C532EAC9-F3F4-488A-86A7-007237C5F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17" y="527869"/>
            <a:ext cx="9143999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003300"/>
                </a:solidFill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003300"/>
                </a:solidFill>
                <a:cs typeface="Times New Roman" panose="02020603050405020304" pitchFamily="18" charset="0"/>
              </a:rPr>
              <a:t>TRƯỜNG TIỂU HỌC ÁI MỘ B</a:t>
            </a:r>
          </a:p>
        </p:txBody>
      </p:sp>
      <p:sp>
        <p:nvSpPr>
          <p:cNvPr id="10" name="TextBox 13">
            <a:extLst>
              <a:ext uri="{FF2B5EF4-FFF2-40B4-BE49-F238E27FC236}">
                <a16:creationId xmlns="" xmlns:a16="http://schemas.microsoft.com/office/drawing/2014/main" id="{D1CDCBB5-F6AE-41A7-B7CC-D60EED176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1487" y="3821815"/>
            <a:ext cx="6400800" cy="1038225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100" b="1" dirty="0" smtClean="0">
                <a:solidFill>
                  <a:srgbClr val="002060"/>
                </a:solidFill>
              </a:rPr>
              <a:t>BÀI: HÌNH ẢNH CỦA EM</a:t>
            </a:r>
            <a:endParaRPr lang="en-US" altLang="en-US" sz="2100" b="1" dirty="0"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endParaRPr lang="en-US" sz="2100" b="1" i="1" dirty="0">
              <a:solidFill>
                <a:srgbClr val="002060"/>
              </a:solidFill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en-US" sz="2100" b="1" i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11" name="TextBox 14">
            <a:extLst>
              <a:ext uri="{FF2B5EF4-FFF2-40B4-BE49-F238E27FC236}">
                <a16:creationId xmlns="" xmlns:a16="http://schemas.microsoft.com/office/drawing/2014/main" id="{65FB715E-10C3-4E86-9DFD-517BB050E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" y="3080931"/>
            <a:ext cx="9115425" cy="4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700" b="1" dirty="0">
                <a:solidFill>
                  <a:srgbClr val="FF0000"/>
                </a:solidFill>
                <a:cs typeface="Times New Roman" panose="02020603050405020304" pitchFamily="18" charset="0"/>
              </a:rPr>
              <a:t>LỚP 2</a:t>
            </a:r>
          </a:p>
        </p:txBody>
      </p:sp>
    </p:spTree>
    <p:extLst>
      <p:ext uri="{BB962C8B-B14F-4D97-AF65-F5344CB8AC3E}">
        <p14:creationId xmlns:p14="http://schemas.microsoft.com/office/powerpoint/2010/main" val="1349814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57300" y="939800"/>
            <a:ext cx="6692900" cy="3860803"/>
            <a:chOff x="1257300" y="939800"/>
            <a:chExt cx="6692900" cy="386080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18" t="55933" r="1734" b="1382"/>
            <a:stretch/>
          </p:blipFill>
          <p:spPr>
            <a:xfrm>
              <a:off x="1644610" y="1130301"/>
              <a:ext cx="6305590" cy="3670302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257300" y="939800"/>
              <a:ext cx="990600" cy="431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81" y="372965"/>
            <a:ext cx="766079" cy="9035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2510" y="347702"/>
            <a:ext cx="64452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E42428"/>
                </a:solidFill>
              </a:rPr>
              <a:t>Sinh</a:t>
            </a:r>
            <a:r>
              <a:rPr lang="en-US" sz="2800" b="1" dirty="0" smtClean="0">
                <a:solidFill>
                  <a:srgbClr val="E42428"/>
                </a:solidFill>
              </a:rPr>
              <a:t> </a:t>
            </a:r>
            <a:r>
              <a:rPr lang="en-US" sz="2800" b="1" dirty="0" err="1" smtClean="0">
                <a:solidFill>
                  <a:srgbClr val="E42428"/>
                </a:solidFill>
              </a:rPr>
              <a:t>hoạt</a:t>
            </a:r>
            <a:r>
              <a:rPr lang="en-US" sz="2800" b="1" dirty="0" smtClean="0">
                <a:solidFill>
                  <a:srgbClr val="E42428"/>
                </a:solidFill>
              </a:rPr>
              <a:t> </a:t>
            </a:r>
            <a:r>
              <a:rPr lang="en-US" sz="2800" b="1" dirty="0" err="1" smtClean="0">
                <a:solidFill>
                  <a:srgbClr val="E42428"/>
                </a:solidFill>
              </a:rPr>
              <a:t>dưới</a:t>
            </a:r>
            <a:r>
              <a:rPr lang="en-US" sz="2800" b="1" dirty="0" smtClean="0">
                <a:solidFill>
                  <a:srgbClr val="E42428"/>
                </a:solidFill>
              </a:rPr>
              <a:t> </a:t>
            </a:r>
            <a:r>
              <a:rPr lang="en-US" sz="2800" b="1" dirty="0" err="1" smtClean="0">
                <a:solidFill>
                  <a:srgbClr val="E42428"/>
                </a:solidFill>
              </a:rPr>
              <a:t>cờ</a:t>
            </a:r>
            <a:endParaRPr lang="en-US" sz="2800" b="1" dirty="0" smtClean="0">
              <a:solidFill>
                <a:srgbClr val="E42428"/>
              </a:solidFill>
            </a:endParaRPr>
          </a:p>
          <a:p>
            <a:r>
              <a:rPr lang="en-US" sz="2800" dirty="0" err="1" smtClean="0"/>
              <a:t>Tham</a:t>
            </a:r>
            <a:r>
              <a:rPr lang="en-US" sz="2800" dirty="0" smtClean="0"/>
              <a:t> </a:t>
            </a:r>
            <a:r>
              <a:rPr lang="en-US" sz="2800" dirty="0" err="1" smtClean="0"/>
              <a:t>gia</a:t>
            </a:r>
            <a:r>
              <a:rPr lang="en-US" sz="2800" dirty="0" smtClean="0"/>
              <a:t> </a:t>
            </a:r>
            <a:r>
              <a:rPr lang="en-US" sz="2800" dirty="0" err="1" smtClean="0"/>
              <a:t>lễ</a:t>
            </a:r>
            <a:r>
              <a:rPr lang="en-US" sz="2800" dirty="0" smtClean="0"/>
              <a:t> </a:t>
            </a:r>
            <a:r>
              <a:rPr lang="en-US" sz="2800" dirty="0" err="1" smtClean="0"/>
              <a:t>khai</a:t>
            </a:r>
            <a:r>
              <a:rPr lang="en-US" sz="2800" dirty="0" smtClean="0"/>
              <a:t> </a:t>
            </a:r>
            <a:r>
              <a:rPr lang="en-US" sz="2800" dirty="0" err="1" smtClean="0"/>
              <a:t>giảng</a:t>
            </a:r>
            <a:r>
              <a:rPr lang="en-US" sz="2800" dirty="0" smtClean="0"/>
              <a:t> </a:t>
            </a:r>
            <a:r>
              <a:rPr lang="en-US" sz="2800" dirty="0" err="1" smtClean="0"/>
              <a:t>năm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mới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040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68" t="76499" r="7135" b="6501"/>
          <a:stretch/>
        </p:blipFill>
        <p:spPr bwMode="auto">
          <a:xfrm>
            <a:off x="2400300" y="2097512"/>
            <a:ext cx="4394200" cy="271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99" y="563718"/>
            <a:ext cx="80771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7C0A"/>
                </a:solidFill>
              </a:rPr>
              <a:t>         </a:t>
            </a:r>
            <a:r>
              <a:rPr lang="en-US" sz="2400" b="1" dirty="0" err="1" smtClean="0">
                <a:solidFill>
                  <a:srgbClr val="FF7C0A"/>
                </a:solidFill>
              </a:rPr>
              <a:t>Hoạt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động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giáo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dục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theo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chủ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đề</a:t>
            </a:r>
            <a:endParaRPr lang="en-US" sz="2400" b="1" dirty="0" smtClean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Máy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thiện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Hai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sắm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vai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chụp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nhau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2052" name="Picture 4" descr="710 cartoon illustration of hand with camera | Camera cartoon, Cartoon  illustration, Illustr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5" y="386187"/>
            <a:ext cx="1711325" cy="171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60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uiExpand="1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uiExpand="1" build="p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032;p44"/>
          <p:cNvGrpSpPr/>
          <p:nvPr/>
        </p:nvGrpSpPr>
        <p:grpSpPr>
          <a:xfrm>
            <a:off x="708446" y="151938"/>
            <a:ext cx="1387205" cy="1161840"/>
            <a:chOff x="2391350" y="3583000"/>
            <a:chExt cx="571525" cy="478675"/>
          </a:xfrm>
        </p:grpSpPr>
        <p:sp>
          <p:nvSpPr>
            <p:cNvPr id="3" name="Google Shape;1033;p44"/>
            <p:cNvSpPr/>
            <p:nvPr/>
          </p:nvSpPr>
          <p:spPr>
            <a:xfrm>
              <a:off x="2400875" y="3591050"/>
              <a:ext cx="343225" cy="369125"/>
            </a:xfrm>
            <a:custGeom>
              <a:avLst/>
              <a:gdLst/>
              <a:ahLst/>
              <a:cxnLst/>
              <a:rect l="l" t="t" r="r" b="b"/>
              <a:pathLst>
                <a:path w="13729" h="14765" extrusionOk="0">
                  <a:moveTo>
                    <a:pt x="6621" y="12800"/>
                  </a:moveTo>
                  <a:cubicBezTo>
                    <a:pt x="6073" y="13704"/>
                    <a:pt x="5430" y="14419"/>
                    <a:pt x="4406" y="14764"/>
                  </a:cubicBezTo>
                  <a:cubicBezTo>
                    <a:pt x="4632" y="14228"/>
                    <a:pt x="4823" y="13693"/>
                    <a:pt x="5061" y="13157"/>
                  </a:cubicBezTo>
                  <a:cubicBezTo>
                    <a:pt x="5192" y="12847"/>
                    <a:pt x="5180" y="12740"/>
                    <a:pt x="4859" y="12657"/>
                  </a:cubicBezTo>
                  <a:cubicBezTo>
                    <a:pt x="4466" y="12550"/>
                    <a:pt x="4049" y="12514"/>
                    <a:pt x="3680" y="12383"/>
                  </a:cubicBezTo>
                  <a:cubicBezTo>
                    <a:pt x="3311" y="12252"/>
                    <a:pt x="2942" y="12073"/>
                    <a:pt x="2608" y="11847"/>
                  </a:cubicBezTo>
                  <a:cubicBezTo>
                    <a:pt x="2192" y="11561"/>
                    <a:pt x="1811" y="11240"/>
                    <a:pt x="1453" y="10895"/>
                  </a:cubicBezTo>
                  <a:cubicBezTo>
                    <a:pt x="834" y="10311"/>
                    <a:pt x="632" y="9525"/>
                    <a:pt x="441" y="8740"/>
                  </a:cubicBezTo>
                  <a:cubicBezTo>
                    <a:pt x="1" y="7001"/>
                    <a:pt x="346" y="5394"/>
                    <a:pt x="1251" y="3906"/>
                  </a:cubicBezTo>
                  <a:cubicBezTo>
                    <a:pt x="1608" y="3310"/>
                    <a:pt x="2168" y="2810"/>
                    <a:pt x="2668" y="2334"/>
                  </a:cubicBezTo>
                  <a:cubicBezTo>
                    <a:pt x="3858" y="1203"/>
                    <a:pt x="5287" y="524"/>
                    <a:pt x="6906" y="274"/>
                  </a:cubicBezTo>
                  <a:cubicBezTo>
                    <a:pt x="8633" y="0"/>
                    <a:pt x="10288" y="286"/>
                    <a:pt x="11669" y="1417"/>
                  </a:cubicBezTo>
                  <a:cubicBezTo>
                    <a:pt x="12776" y="2322"/>
                    <a:pt x="13503" y="3501"/>
                    <a:pt x="13622" y="4989"/>
                  </a:cubicBezTo>
                  <a:cubicBezTo>
                    <a:pt x="13681" y="5823"/>
                    <a:pt x="13729" y="6620"/>
                    <a:pt x="13514" y="7442"/>
                  </a:cubicBezTo>
                  <a:cubicBezTo>
                    <a:pt x="13443" y="7692"/>
                    <a:pt x="13383" y="7966"/>
                    <a:pt x="13276" y="8216"/>
                  </a:cubicBezTo>
                  <a:cubicBezTo>
                    <a:pt x="13062" y="8740"/>
                    <a:pt x="12836" y="9275"/>
                    <a:pt x="12586" y="9775"/>
                  </a:cubicBezTo>
                  <a:cubicBezTo>
                    <a:pt x="12252" y="10454"/>
                    <a:pt x="11752" y="11002"/>
                    <a:pt x="11133" y="11430"/>
                  </a:cubicBezTo>
                  <a:cubicBezTo>
                    <a:pt x="10371" y="12002"/>
                    <a:pt x="9538" y="12442"/>
                    <a:pt x="8633" y="12716"/>
                  </a:cubicBezTo>
                  <a:cubicBezTo>
                    <a:pt x="8299" y="12811"/>
                    <a:pt x="7966" y="12919"/>
                    <a:pt x="7621" y="13014"/>
                  </a:cubicBezTo>
                  <a:cubicBezTo>
                    <a:pt x="7287" y="13109"/>
                    <a:pt x="6942" y="13192"/>
                    <a:pt x="6621" y="12800"/>
                  </a:cubicBezTo>
                  <a:close/>
                  <a:moveTo>
                    <a:pt x="10466" y="6787"/>
                  </a:moveTo>
                  <a:cubicBezTo>
                    <a:pt x="10466" y="7085"/>
                    <a:pt x="10645" y="7370"/>
                    <a:pt x="10871" y="7418"/>
                  </a:cubicBezTo>
                  <a:cubicBezTo>
                    <a:pt x="11133" y="7478"/>
                    <a:pt x="11407" y="7299"/>
                    <a:pt x="11526" y="6977"/>
                  </a:cubicBezTo>
                  <a:cubicBezTo>
                    <a:pt x="11586" y="6823"/>
                    <a:pt x="11609" y="6656"/>
                    <a:pt x="11609" y="6489"/>
                  </a:cubicBezTo>
                  <a:cubicBezTo>
                    <a:pt x="11609" y="6132"/>
                    <a:pt x="11336" y="5942"/>
                    <a:pt x="11002" y="6061"/>
                  </a:cubicBezTo>
                  <a:cubicBezTo>
                    <a:pt x="10693" y="6168"/>
                    <a:pt x="10466" y="6477"/>
                    <a:pt x="10466" y="6787"/>
                  </a:cubicBezTo>
                  <a:close/>
                  <a:moveTo>
                    <a:pt x="8192" y="6465"/>
                  </a:moveTo>
                  <a:cubicBezTo>
                    <a:pt x="8192" y="6204"/>
                    <a:pt x="8145" y="6013"/>
                    <a:pt x="7918" y="5930"/>
                  </a:cubicBezTo>
                  <a:cubicBezTo>
                    <a:pt x="7716" y="5834"/>
                    <a:pt x="7514" y="5882"/>
                    <a:pt x="7371" y="6049"/>
                  </a:cubicBezTo>
                  <a:cubicBezTo>
                    <a:pt x="7109" y="6311"/>
                    <a:pt x="7026" y="6656"/>
                    <a:pt x="7133" y="7013"/>
                  </a:cubicBezTo>
                  <a:cubicBezTo>
                    <a:pt x="7216" y="7323"/>
                    <a:pt x="7478" y="7418"/>
                    <a:pt x="7740" y="7216"/>
                  </a:cubicBezTo>
                  <a:cubicBezTo>
                    <a:pt x="8026" y="7025"/>
                    <a:pt x="8145" y="6739"/>
                    <a:pt x="8192" y="6465"/>
                  </a:cubicBezTo>
                  <a:close/>
                  <a:moveTo>
                    <a:pt x="4501" y="6680"/>
                  </a:moveTo>
                  <a:cubicBezTo>
                    <a:pt x="4501" y="6418"/>
                    <a:pt x="4263" y="6204"/>
                    <a:pt x="3966" y="6204"/>
                  </a:cubicBezTo>
                  <a:cubicBezTo>
                    <a:pt x="3692" y="6204"/>
                    <a:pt x="3394" y="6561"/>
                    <a:pt x="3394" y="6858"/>
                  </a:cubicBezTo>
                  <a:cubicBezTo>
                    <a:pt x="3394" y="7192"/>
                    <a:pt x="3620" y="7478"/>
                    <a:pt x="3870" y="7478"/>
                  </a:cubicBezTo>
                  <a:cubicBezTo>
                    <a:pt x="4192" y="7478"/>
                    <a:pt x="4501" y="7085"/>
                    <a:pt x="4501" y="6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034;p44"/>
            <p:cNvSpPr/>
            <p:nvPr/>
          </p:nvSpPr>
          <p:spPr>
            <a:xfrm>
              <a:off x="2650325" y="3685700"/>
              <a:ext cx="297675" cy="361075"/>
            </a:xfrm>
            <a:custGeom>
              <a:avLst/>
              <a:gdLst/>
              <a:ahLst/>
              <a:cxnLst/>
              <a:rect l="l" t="t" r="r" b="b"/>
              <a:pathLst>
                <a:path w="11907" h="14443" extrusionOk="0">
                  <a:moveTo>
                    <a:pt x="6084" y="14443"/>
                  </a:moveTo>
                  <a:cubicBezTo>
                    <a:pt x="5584" y="14407"/>
                    <a:pt x="5239" y="14193"/>
                    <a:pt x="5049" y="13871"/>
                  </a:cubicBezTo>
                  <a:cubicBezTo>
                    <a:pt x="4810" y="13467"/>
                    <a:pt x="4632" y="13038"/>
                    <a:pt x="4477" y="12585"/>
                  </a:cubicBezTo>
                  <a:cubicBezTo>
                    <a:pt x="4406" y="12383"/>
                    <a:pt x="4334" y="12276"/>
                    <a:pt x="4120" y="12240"/>
                  </a:cubicBezTo>
                  <a:cubicBezTo>
                    <a:pt x="3822" y="12216"/>
                    <a:pt x="3525" y="12181"/>
                    <a:pt x="3227" y="12121"/>
                  </a:cubicBezTo>
                  <a:cubicBezTo>
                    <a:pt x="1715" y="11823"/>
                    <a:pt x="643" y="11014"/>
                    <a:pt x="84" y="9537"/>
                  </a:cubicBezTo>
                  <a:cubicBezTo>
                    <a:pt x="72" y="9490"/>
                    <a:pt x="60" y="9430"/>
                    <a:pt x="60" y="9383"/>
                  </a:cubicBezTo>
                  <a:cubicBezTo>
                    <a:pt x="48" y="9204"/>
                    <a:pt x="12" y="9025"/>
                    <a:pt x="0" y="8883"/>
                  </a:cubicBezTo>
                  <a:cubicBezTo>
                    <a:pt x="607" y="8454"/>
                    <a:pt x="1215" y="8061"/>
                    <a:pt x="1774" y="7621"/>
                  </a:cubicBezTo>
                  <a:cubicBezTo>
                    <a:pt x="2084" y="7382"/>
                    <a:pt x="2382" y="7061"/>
                    <a:pt x="2584" y="6740"/>
                  </a:cubicBezTo>
                  <a:cubicBezTo>
                    <a:pt x="3274" y="5656"/>
                    <a:pt x="3858" y="4501"/>
                    <a:pt x="4001" y="3215"/>
                  </a:cubicBezTo>
                  <a:cubicBezTo>
                    <a:pt x="4072" y="2572"/>
                    <a:pt x="4036" y="1906"/>
                    <a:pt x="4048" y="1263"/>
                  </a:cubicBezTo>
                  <a:cubicBezTo>
                    <a:pt x="4048" y="1084"/>
                    <a:pt x="4013" y="894"/>
                    <a:pt x="4001" y="715"/>
                  </a:cubicBezTo>
                  <a:cubicBezTo>
                    <a:pt x="4548" y="358"/>
                    <a:pt x="5168" y="322"/>
                    <a:pt x="5739" y="191"/>
                  </a:cubicBezTo>
                  <a:cubicBezTo>
                    <a:pt x="6620" y="1"/>
                    <a:pt x="7501" y="72"/>
                    <a:pt x="8335" y="310"/>
                  </a:cubicBezTo>
                  <a:cubicBezTo>
                    <a:pt x="10144" y="846"/>
                    <a:pt x="11633" y="2168"/>
                    <a:pt x="11835" y="4287"/>
                  </a:cubicBezTo>
                  <a:cubicBezTo>
                    <a:pt x="11907" y="5073"/>
                    <a:pt x="11907" y="5858"/>
                    <a:pt x="11799" y="6644"/>
                  </a:cubicBezTo>
                  <a:cubicBezTo>
                    <a:pt x="11716" y="7347"/>
                    <a:pt x="11442" y="7978"/>
                    <a:pt x="11133" y="8597"/>
                  </a:cubicBezTo>
                  <a:cubicBezTo>
                    <a:pt x="10740" y="9371"/>
                    <a:pt x="10252" y="10073"/>
                    <a:pt x="9632" y="10669"/>
                  </a:cubicBezTo>
                  <a:cubicBezTo>
                    <a:pt x="8989" y="11276"/>
                    <a:pt x="8180" y="11562"/>
                    <a:pt x="7382" y="11859"/>
                  </a:cubicBezTo>
                  <a:cubicBezTo>
                    <a:pt x="7323" y="11883"/>
                    <a:pt x="7251" y="11883"/>
                    <a:pt x="7192" y="11919"/>
                  </a:cubicBezTo>
                  <a:lnTo>
                    <a:pt x="6299" y="12228"/>
                  </a:lnTo>
                  <a:cubicBezTo>
                    <a:pt x="6215" y="12621"/>
                    <a:pt x="6120" y="13014"/>
                    <a:pt x="6072" y="13407"/>
                  </a:cubicBezTo>
                  <a:cubicBezTo>
                    <a:pt x="6037" y="13597"/>
                    <a:pt x="6096" y="13812"/>
                    <a:pt x="6120" y="14002"/>
                  </a:cubicBezTo>
                  <a:cubicBezTo>
                    <a:pt x="6096" y="14133"/>
                    <a:pt x="6084" y="14252"/>
                    <a:pt x="6084" y="14443"/>
                  </a:cubicBezTo>
                  <a:close/>
                  <a:moveTo>
                    <a:pt x="9490" y="6156"/>
                  </a:moveTo>
                  <a:cubicBezTo>
                    <a:pt x="9478" y="6692"/>
                    <a:pt x="9716" y="6930"/>
                    <a:pt x="10025" y="6811"/>
                  </a:cubicBezTo>
                  <a:cubicBezTo>
                    <a:pt x="10347" y="6692"/>
                    <a:pt x="10597" y="6251"/>
                    <a:pt x="10537" y="5918"/>
                  </a:cubicBezTo>
                  <a:cubicBezTo>
                    <a:pt x="10490" y="5716"/>
                    <a:pt x="10371" y="5549"/>
                    <a:pt x="10144" y="5501"/>
                  </a:cubicBezTo>
                  <a:cubicBezTo>
                    <a:pt x="9930" y="5442"/>
                    <a:pt x="9751" y="5549"/>
                    <a:pt x="9656" y="5751"/>
                  </a:cubicBezTo>
                  <a:cubicBezTo>
                    <a:pt x="9585" y="5906"/>
                    <a:pt x="9525" y="6085"/>
                    <a:pt x="9490" y="6156"/>
                  </a:cubicBezTo>
                  <a:close/>
                  <a:moveTo>
                    <a:pt x="5084" y="6156"/>
                  </a:moveTo>
                  <a:cubicBezTo>
                    <a:pt x="5108" y="5811"/>
                    <a:pt x="4906" y="5608"/>
                    <a:pt x="4596" y="5597"/>
                  </a:cubicBezTo>
                  <a:cubicBezTo>
                    <a:pt x="4346" y="5573"/>
                    <a:pt x="4072" y="5870"/>
                    <a:pt x="4060" y="6216"/>
                  </a:cubicBezTo>
                  <a:cubicBezTo>
                    <a:pt x="4048" y="6513"/>
                    <a:pt x="4251" y="6751"/>
                    <a:pt x="4537" y="6751"/>
                  </a:cubicBezTo>
                  <a:cubicBezTo>
                    <a:pt x="4846" y="6728"/>
                    <a:pt x="5072" y="6501"/>
                    <a:pt x="5084" y="6156"/>
                  </a:cubicBezTo>
                  <a:close/>
                  <a:moveTo>
                    <a:pt x="7966" y="5930"/>
                  </a:moveTo>
                  <a:cubicBezTo>
                    <a:pt x="7966" y="5549"/>
                    <a:pt x="7846" y="5394"/>
                    <a:pt x="7632" y="5430"/>
                  </a:cubicBezTo>
                  <a:cubicBezTo>
                    <a:pt x="7239" y="5477"/>
                    <a:pt x="6942" y="5835"/>
                    <a:pt x="7037" y="6216"/>
                  </a:cubicBezTo>
                  <a:cubicBezTo>
                    <a:pt x="7073" y="6347"/>
                    <a:pt x="7204" y="6549"/>
                    <a:pt x="7323" y="6573"/>
                  </a:cubicBezTo>
                  <a:cubicBezTo>
                    <a:pt x="7442" y="6609"/>
                    <a:pt x="7656" y="6525"/>
                    <a:pt x="7751" y="6430"/>
                  </a:cubicBezTo>
                  <a:cubicBezTo>
                    <a:pt x="7870" y="6251"/>
                    <a:pt x="7918" y="6025"/>
                    <a:pt x="7966" y="59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035;p44"/>
            <p:cNvSpPr/>
            <p:nvPr/>
          </p:nvSpPr>
          <p:spPr>
            <a:xfrm>
              <a:off x="2662525" y="3739575"/>
              <a:ext cx="28300" cy="38425"/>
            </a:xfrm>
            <a:custGeom>
              <a:avLst/>
              <a:gdLst/>
              <a:ahLst/>
              <a:cxnLst/>
              <a:rect l="l" t="t" r="r" b="b"/>
              <a:pathLst>
                <a:path w="1132" h="1537" extrusionOk="0">
                  <a:moveTo>
                    <a:pt x="0" y="846"/>
                  </a:moveTo>
                  <a:cubicBezTo>
                    <a:pt x="0" y="536"/>
                    <a:pt x="227" y="227"/>
                    <a:pt x="524" y="120"/>
                  </a:cubicBezTo>
                  <a:cubicBezTo>
                    <a:pt x="846" y="1"/>
                    <a:pt x="1132" y="191"/>
                    <a:pt x="1132" y="548"/>
                  </a:cubicBezTo>
                  <a:cubicBezTo>
                    <a:pt x="1132" y="715"/>
                    <a:pt x="1108" y="894"/>
                    <a:pt x="1048" y="1036"/>
                  </a:cubicBezTo>
                  <a:cubicBezTo>
                    <a:pt x="941" y="1358"/>
                    <a:pt x="655" y="1537"/>
                    <a:pt x="393" y="1477"/>
                  </a:cubicBezTo>
                  <a:cubicBezTo>
                    <a:pt x="179" y="1429"/>
                    <a:pt x="0" y="1144"/>
                    <a:pt x="0" y="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036;p44"/>
            <p:cNvSpPr/>
            <p:nvPr/>
          </p:nvSpPr>
          <p:spPr>
            <a:xfrm>
              <a:off x="2576800" y="3736900"/>
              <a:ext cx="28900" cy="39600"/>
            </a:xfrm>
            <a:custGeom>
              <a:avLst/>
              <a:gdLst/>
              <a:ahLst/>
              <a:cxnLst/>
              <a:rect l="l" t="t" r="r" b="b"/>
              <a:pathLst>
                <a:path w="1156" h="1584" extrusionOk="0">
                  <a:moveTo>
                    <a:pt x="1155" y="631"/>
                  </a:moveTo>
                  <a:cubicBezTo>
                    <a:pt x="1108" y="905"/>
                    <a:pt x="989" y="1191"/>
                    <a:pt x="727" y="1382"/>
                  </a:cubicBezTo>
                  <a:cubicBezTo>
                    <a:pt x="453" y="1584"/>
                    <a:pt x="203" y="1489"/>
                    <a:pt x="108" y="1179"/>
                  </a:cubicBezTo>
                  <a:cubicBezTo>
                    <a:pt x="0" y="822"/>
                    <a:pt x="84" y="489"/>
                    <a:pt x="346" y="215"/>
                  </a:cubicBezTo>
                  <a:cubicBezTo>
                    <a:pt x="500" y="48"/>
                    <a:pt x="691" y="0"/>
                    <a:pt x="905" y="96"/>
                  </a:cubicBezTo>
                  <a:cubicBezTo>
                    <a:pt x="1108" y="179"/>
                    <a:pt x="1155" y="358"/>
                    <a:pt x="1155" y="6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037;p44"/>
            <p:cNvSpPr/>
            <p:nvPr/>
          </p:nvSpPr>
          <p:spPr>
            <a:xfrm>
              <a:off x="2485725" y="3745825"/>
              <a:ext cx="27700" cy="32475"/>
            </a:xfrm>
            <a:custGeom>
              <a:avLst/>
              <a:gdLst/>
              <a:ahLst/>
              <a:cxnLst/>
              <a:rect l="l" t="t" r="r" b="b"/>
              <a:pathLst>
                <a:path w="1108" h="1299" extrusionOk="0">
                  <a:moveTo>
                    <a:pt x="1107" y="489"/>
                  </a:moveTo>
                  <a:cubicBezTo>
                    <a:pt x="1107" y="894"/>
                    <a:pt x="810" y="1298"/>
                    <a:pt x="476" y="1287"/>
                  </a:cubicBezTo>
                  <a:cubicBezTo>
                    <a:pt x="226" y="1287"/>
                    <a:pt x="0" y="989"/>
                    <a:pt x="0" y="667"/>
                  </a:cubicBezTo>
                  <a:cubicBezTo>
                    <a:pt x="0" y="358"/>
                    <a:pt x="298" y="1"/>
                    <a:pt x="572" y="13"/>
                  </a:cubicBezTo>
                  <a:cubicBezTo>
                    <a:pt x="869" y="13"/>
                    <a:pt x="1095" y="227"/>
                    <a:pt x="1107" y="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038;p44"/>
            <p:cNvSpPr/>
            <p:nvPr/>
          </p:nvSpPr>
          <p:spPr>
            <a:xfrm>
              <a:off x="2887250" y="3821725"/>
              <a:ext cx="28000" cy="37225"/>
            </a:xfrm>
            <a:custGeom>
              <a:avLst/>
              <a:gdLst/>
              <a:ahLst/>
              <a:cxnLst/>
              <a:rect l="l" t="t" r="r" b="b"/>
              <a:pathLst>
                <a:path w="1120" h="1489" extrusionOk="0">
                  <a:moveTo>
                    <a:pt x="13" y="715"/>
                  </a:moveTo>
                  <a:cubicBezTo>
                    <a:pt x="48" y="632"/>
                    <a:pt x="108" y="453"/>
                    <a:pt x="179" y="298"/>
                  </a:cubicBezTo>
                  <a:cubicBezTo>
                    <a:pt x="286" y="108"/>
                    <a:pt x="453" y="1"/>
                    <a:pt x="667" y="48"/>
                  </a:cubicBezTo>
                  <a:cubicBezTo>
                    <a:pt x="882" y="96"/>
                    <a:pt x="1013" y="251"/>
                    <a:pt x="1060" y="465"/>
                  </a:cubicBezTo>
                  <a:cubicBezTo>
                    <a:pt x="1120" y="798"/>
                    <a:pt x="882" y="1239"/>
                    <a:pt x="548" y="1358"/>
                  </a:cubicBezTo>
                  <a:cubicBezTo>
                    <a:pt x="239" y="1489"/>
                    <a:pt x="1" y="1251"/>
                    <a:pt x="13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39;p44"/>
            <p:cNvSpPr/>
            <p:nvPr/>
          </p:nvSpPr>
          <p:spPr>
            <a:xfrm>
              <a:off x="2751525" y="3824700"/>
              <a:ext cx="25925" cy="29500"/>
            </a:xfrm>
            <a:custGeom>
              <a:avLst/>
              <a:gdLst/>
              <a:ahLst/>
              <a:cxnLst/>
              <a:rect l="l" t="t" r="r" b="b"/>
              <a:pathLst>
                <a:path w="1037" h="1180" extrusionOk="0">
                  <a:moveTo>
                    <a:pt x="1036" y="596"/>
                  </a:moveTo>
                  <a:cubicBezTo>
                    <a:pt x="1024" y="941"/>
                    <a:pt x="798" y="1180"/>
                    <a:pt x="489" y="1180"/>
                  </a:cubicBezTo>
                  <a:cubicBezTo>
                    <a:pt x="203" y="1180"/>
                    <a:pt x="0" y="941"/>
                    <a:pt x="12" y="644"/>
                  </a:cubicBezTo>
                  <a:cubicBezTo>
                    <a:pt x="48" y="298"/>
                    <a:pt x="298" y="1"/>
                    <a:pt x="548" y="13"/>
                  </a:cubicBezTo>
                  <a:cubicBezTo>
                    <a:pt x="858" y="37"/>
                    <a:pt x="1036" y="251"/>
                    <a:pt x="1036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40;p44"/>
            <p:cNvSpPr/>
            <p:nvPr/>
          </p:nvSpPr>
          <p:spPr>
            <a:xfrm>
              <a:off x="2824150" y="3820550"/>
              <a:ext cx="25325" cy="30675"/>
            </a:xfrm>
            <a:custGeom>
              <a:avLst/>
              <a:gdLst/>
              <a:ahLst/>
              <a:cxnLst/>
              <a:rect l="l" t="t" r="r" b="b"/>
              <a:pathLst>
                <a:path w="1013" h="1227" extrusionOk="0">
                  <a:moveTo>
                    <a:pt x="1013" y="536"/>
                  </a:moveTo>
                  <a:cubicBezTo>
                    <a:pt x="965" y="643"/>
                    <a:pt x="917" y="869"/>
                    <a:pt x="798" y="1036"/>
                  </a:cubicBezTo>
                  <a:cubicBezTo>
                    <a:pt x="715" y="1131"/>
                    <a:pt x="489" y="1226"/>
                    <a:pt x="370" y="1179"/>
                  </a:cubicBezTo>
                  <a:cubicBezTo>
                    <a:pt x="251" y="1143"/>
                    <a:pt x="120" y="953"/>
                    <a:pt x="84" y="822"/>
                  </a:cubicBezTo>
                  <a:cubicBezTo>
                    <a:pt x="1" y="453"/>
                    <a:pt x="274" y="83"/>
                    <a:pt x="679" y="36"/>
                  </a:cubicBezTo>
                  <a:cubicBezTo>
                    <a:pt x="893" y="0"/>
                    <a:pt x="989" y="143"/>
                    <a:pt x="101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041;p44"/>
            <p:cNvSpPr/>
            <p:nvPr/>
          </p:nvSpPr>
          <p:spPr>
            <a:xfrm>
              <a:off x="2391350" y="3583000"/>
              <a:ext cx="571525" cy="478675"/>
            </a:xfrm>
            <a:custGeom>
              <a:avLst/>
              <a:gdLst/>
              <a:ahLst/>
              <a:cxnLst/>
              <a:rect l="l" t="t" r="r" b="b"/>
              <a:pathLst>
                <a:path w="22861" h="19147" extrusionOk="0">
                  <a:moveTo>
                    <a:pt x="22623" y="7859"/>
                  </a:moveTo>
                  <a:cubicBezTo>
                    <a:pt x="22349" y="6490"/>
                    <a:pt x="21623" y="5418"/>
                    <a:pt x="20480" y="4668"/>
                  </a:cubicBezTo>
                  <a:cubicBezTo>
                    <a:pt x="19658" y="4132"/>
                    <a:pt x="18825" y="3835"/>
                    <a:pt x="17944" y="3716"/>
                  </a:cubicBezTo>
                  <a:cubicBezTo>
                    <a:pt x="17694" y="3692"/>
                    <a:pt x="17443" y="3668"/>
                    <a:pt x="17193" y="3668"/>
                  </a:cubicBezTo>
                  <a:cubicBezTo>
                    <a:pt x="16360" y="3668"/>
                    <a:pt x="15491" y="3823"/>
                    <a:pt x="14395" y="4180"/>
                  </a:cubicBezTo>
                  <a:cubicBezTo>
                    <a:pt x="14181" y="3478"/>
                    <a:pt x="13764" y="2894"/>
                    <a:pt x="13348" y="2346"/>
                  </a:cubicBezTo>
                  <a:lnTo>
                    <a:pt x="13276" y="2239"/>
                  </a:lnTo>
                  <a:cubicBezTo>
                    <a:pt x="12681" y="1442"/>
                    <a:pt x="11979" y="870"/>
                    <a:pt x="11097" y="549"/>
                  </a:cubicBezTo>
                  <a:cubicBezTo>
                    <a:pt x="10181" y="191"/>
                    <a:pt x="9240" y="1"/>
                    <a:pt x="8323" y="1"/>
                  </a:cubicBezTo>
                  <a:cubicBezTo>
                    <a:pt x="7704" y="1"/>
                    <a:pt x="7097" y="72"/>
                    <a:pt x="6502" y="239"/>
                  </a:cubicBezTo>
                  <a:cubicBezTo>
                    <a:pt x="5204" y="572"/>
                    <a:pt x="4013" y="1215"/>
                    <a:pt x="2977" y="2144"/>
                  </a:cubicBezTo>
                  <a:lnTo>
                    <a:pt x="2894" y="2215"/>
                  </a:lnTo>
                  <a:cubicBezTo>
                    <a:pt x="2382" y="2656"/>
                    <a:pt x="1846" y="3132"/>
                    <a:pt x="1441" y="3716"/>
                  </a:cubicBezTo>
                  <a:cubicBezTo>
                    <a:pt x="382" y="5263"/>
                    <a:pt x="1" y="6942"/>
                    <a:pt x="310" y="8716"/>
                  </a:cubicBezTo>
                  <a:lnTo>
                    <a:pt x="322" y="8823"/>
                  </a:lnTo>
                  <a:cubicBezTo>
                    <a:pt x="453" y="9585"/>
                    <a:pt x="596" y="10359"/>
                    <a:pt x="1084" y="11014"/>
                  </a:cubicBezTo>
                  <a:cubicBezTo>
                    <a:pt x="2013" y="12229"/>
                    <a:pt x="3061" y="13003"/>
                    <a:pt x="4323" y="13348"/>
                  </a:cubicBezTo>
                  <a:cubicBezTo>
                    <a:pt x="4489" y="13395"/>
                    <a:pt x="4644" y="13455"/>
                    <a:pt x="4787" y="13514"/>
                  </a:cubicBezTo>
                  <a:cubicBezTo>
                    <a:pt x="4823" y="13526"/>
                    <a:pt x="4847" y="13538"/>
                    <a:pt x="4882" y="13538"/>
                  </a:cubicBezTo>
                  <a:cubicBezTo>
                    <a:pt x="4763" y="14229"/>
                    <a:pt x="4418" y="14777"/>
                    <a:pt x="4049" y="15336"/>
                  </a:cubicBezTo>
                  <a:lnTo>
                    <a:pt x="3870" y="15610"/>
                  </a:lnTo>
                  <a:lnTo>
                    <a:pt x="3763" y="15753"/>
                  </a:lnTo>
                  <a:lnTo>
                    <a:pt x="3930" y="15812"/>
                  </a:lnTo>
                  <a:cubicBezTo>
                    <a:pt x="4120" y="15896"/>
                    <a:pt x="4228" y="15931"/>
                    <a:pt x="4323" y="15931"/>
                  </a:cubicBezTo>
                  <a:cubicBezTo>
                    <a:pt x="4430" y="15931"/>
                    <a:pt x="4513" y="15908"/>
                    <a:pt x="4656" y="15848"/>
                  </a:cubicBezTo>
                  <a:cubicBezTo>
                    <a:pt x="5585" y="15479"/>
                    <a:pt x="6335" y="14908"/>
                    <a:pt x="6906" y="14134"/>
                  </a:cubicBezTo>
                  <a:cubicBezTo>
                    <a:pt x="6966" y="14050"/>
                    <a:pt x="7085" y="13967"/>
                    <a:pt x="7145" y="13967"/>
                  </a:cubicBezTo>
                  <a:lnTo>
                    <a:pt x="7145" y="13967"/>
                  </a:lnTo>
                  <a:lnTo>
                    <a:pt x="7276" y="13967"/>
                  </a:lnTo>
                  <a:cubicBezTo>
                    <a:pt x="8085" y="13967"/>
                    <a:pt x="8823" y="13669"/>
                    <a:pt x="9490" y="13419"/>
                  </a:cubicBezTo>
                  <a:cubicBezTo>
                    <a:pt x="9585" y="13395"/>
                    <a:pt x="9669" y="13360"/>
                    <a:pt x="9776" y="13336"/>
                  </a:cubicBezTo>
                  <a:cubicBezTo>
                    <a:pt x="9788" y="13336"/>
                    <a:pt x="9812" y="13336"/>
                    <a:pt x="9812" y="13312"/>
                  </a:cubicBezTo>
                  <a:cubicBezTo>
                    <a:pt x="9812" y="13336"/>
                    <a:pt x="9823" y="13348"/>
                    <a:pt x="9823" y="13360"/>
                  </a:cubicBezTo>
                  <a:cubicBezTo>
                    <a:pt x="9847" y="13479"/>
                    <a:pt x="9883" y="13574"/>
                    <a:pt x="9931" y="13669"/>
                  </a:cubicBezTo>
                  <a:cubicBezTo>
                    <a:pt x="9954" y="13765"/>
                    <a:pt x="9990" y="13848"/>
                    <a:pt x="10014" y="13931"/>
                  </a:cubicBezTo>
                  <a:cubicBezTo>
                    <a:pt x="10085" y="14146"/>
                    <a:pt x="10169" y="14384"/>
                    <a:pt x="10312" y="14586"/>
                  </a:cubicBezTo>
                  <a:cubicBezTo>
                    <a:pt x="11264" y="15812"/>
                    <a:pt x="12324" y="16515"/>
                    <a:pt x="13514" y="16705"/>
                  </a:cubicBezTo>
                  <a:cubicBezTo>
                    <a:pt x="14169" y="16813"/>
                    <a:pt x="14455" y="17051"/>
                    <a:pt x="14634" y="17622"/>
                  </a:cubicBezTo>
                  <a:cubicBezTo>
                    <a:pt x="14896" y="18456"/>
                    <a:pt x="15550" y="18991"/>
                    <a:pt x="16491" y="19134"/>
                  </a:cubicBezTo>
                  <a:cubicBezTo>
                    <a:pt x="16539" y="19146"/>
                    <a:pt x="16574" y="19146"/>
                    <a:pt x="16622" y="19146"/>
                  </a:cubicBezTo>
                  <a:cubicBezTo>
                    <a:pt x="16753" y="19146"/>
                    <a:pt x="16860" y="19110"/>
                    <a:pt x="16932" y="19027"/>
                  </a:cubicBezTo>
                  <a:cubicBezTo>
                    <a:pt x="17051" y="18896"/>
                    <a:pt x="17039" y="18706"/>
                    <a:pt x="17027" y="18575"/>
                  </a:cubicBezTo>
                  <a:lnTo>
                    <a:pt x="17015" y="18408"/>
                  </a:lnTo>
                  <a:cubicBezTo>
                    <a:pt x="16967" y="18051"/>
                    <a:pt x="16908" y="17694"/>
                    <a:pt x="16908" y="17336"/>
                  </a:cubicBezTo>
                  <a:cubicBezTo>
                    <a:pt x="16908" y="16634"/>
                    <a:pt x="16979" y="16586"/>
                    <a:pt x="17634" y="16372"/>
                  </a:cubicBezTo>
                  <a:cubicBezTo>
                    <a:pt x="18717" y="16015"/>
                    <a:pt x="19670" y="15658"/>
                    <a:pt x="20444" y="14836"/>
                  </a:cubicBezTo>
                  <a:cubicBezTo>
                    <a:pt x="21480" y="13753"/>
                    <a:pt x="22194" y="12467"/>
                    <a:pt x="22563" y="11026"/>
                  </a:cubicBezTo>
                  <a:cubicBezTo>
                    <a:pt x="22849" y="10097"/>
                    <a:pt x="22861" y="9014"/>
                    <a:pt x="22623" y="7859"/>
                  </a:cubicBezTo>
                  <a:close/>
                  <a:moveTo>
                    <a:pt x="17705" y="15800"/>
                  </a:moveTo>
                  <a:lnTo>
                    <a:pt x="17646" y="15812"/>
                  </a:lnTo>
                  <a:cubicBezTo>
                    <a:pt x="17622" y="15836"/>
                    <a:pt x="17586" y="15836"/>
                    <a:pt x="17563" y="15848"/>
                  </a:cubicBezTo>
                  <a:cubicBezTo>
                    <a:pt x="17527" y="15860"/>
                    <a:pt x="17491" y="15860"/>
                    <a:pt x="17455" y="15872"/>
                  </a:cubicBezTo>
                  <a:lnTo>
                    <a:pt x="16562" y="16193"/>
                  </a:lnTo>
                  <a:lnTo>
                    <a:pt x="16491" y="16217"/>
                  </a:lnTo>
                  <a:lnTo>
                    <a:pt x="16479" y="16312"/>
                  </a:lnTo>
                  <a:cubicBezTo>
                    <a:pt x="16443" y="16432"/>
                    <a:pt x="16431" y="16527"/>
                    <a:pt x="16396" y="16646"/>
                  </a:cubicBezTo>
                  <a:cubicBezTo>
                    <a:pt x="16336" y="16932"/>
                    <a:pt x="16277" y="17217"/>
                    <a:pt x="16241" y="17503"/>
                  </a:cubicBezTo>
                  <a:cubicBezTo>
                    <a:pt x="16217" y="17646"/>
                    <a:pt x="16241" y="17777"/>
                    <a:pt x="16253" y="17932"/>
                  </a:cubicBezTo>
                  <a:cubicBezTo>
                    <a:pt x="16265" y="18003"/>
                    <a:pt x="16265" y="18063"/>
                    <a:pt x="16277" y="18134"/>
                  </a:cubicBezTo>
                  <a:lnTo>
                    <a:pt x="16277" y="18396"/>
                  </a:lnTo>
                  <a:cubicBezTo>
                    <a:pt x="15919" y="18313"/>
                    <a:pt x="15669" y="18170"/>
                    <a:pt x="15503" y="17896"/>
                  </a:cubicBezTo>
                  <a:cubicBezTo>
                    <a:pt x="15253" y="17467"/>
                    <a:pt x="15074" y="16979"/>
                    <a:pt x="14955" y="16646"/>
                  </a:cubicBezTo>
                  <a:cubicBezTo>
                    <a:pt x="14896" y="16455"/>
                    <a:pt x="14788" y="16253"/>
                    <a:pt x="14467" y="16217"/>
                  </a:cubicBezTo>
                  <a:cubicBezTo>
                    <a:pt x="14157" y="16193"/>
                    <a:pt x="13860" y="16158"/>
                    <a:pt x="13586" y="16098"/>
                  </a:cubicBezTo>
                  <a:cubicBezTo>
                    <a:pt x="12074" y="15800"/>
                    <a:pt x="11074" y="14979"/>
                    <a:pt x="10550" y="13610"/>
                  </a:cubicBezTo>
                  <a:cubicBezTo>
                    <a:pt x="10538" y="13574"/>
                    <a:pt x="10526" y="13538"/>
                    <a:pt x="10526" y="13491"/>
                  </a:cubicBezTo>
                  <a:cubicBezTo>
                    <a:pt x="10502" y="13360"/>
                    <a:pt x="10490" y="13229"/>
                    <a:pt x="10478" y="13110"/>
                  </a:cubicBezTo>
                  <a:lnTo>
                    <a:pt x="10478" y="13074"/>
                  </a:lnTo>
                  <a:cubicBezTo>
                    <a:pt x="10645" y="12955"/>
                    <a:pt x="10788" y="12860"/>
                    <a:pt x="10955" y="12752"/>
                  </a:cubicBezTo>
                  <a:cubicBezTo>
                    <a:pt x="11383" y="12455"/>
                    <a:pt x="11800" y="12169"/>
                    <a:pt x="12193" y="11860"/>
                  </a:cubicBezTo>
                  <a:cubicBezTo>
                    <a:pt x="12550" y="11574"/>
                    <a:pt x="12824" y="11264"/>
                    <a:pt x="13038" y="10931"/>
                  </a:cubicBezTo>
                  <a:cubicBezTo>
                    <a:pt x="13657" y="9943"/>
                    <a:pt x="14312" y="8752"/>
                    <a:pt x="14467" y="7347"/>
                  </a:cubicBezTo>
                  <a:cubicBezTo>
                    <a:pt x="14515" y="6871"/>
                    <a:pt x="14515" y="6371"/>
                    <a:pt x="14515" y="5895"/>
                  </a:cubicBezTo>
                  <a:lnTo>
                    <a:pt x="14515" y="5371"/>
                  </a:lnTo>
                  <a:cubicBezTo>
                    <a:pt x="14515" y="5240"/>
                    <a:pt x="14491" y="5097"/>
                    <a:pt x="14479" y="4978"/>
                  </a:cubicBezTo>
                  <a:cubicBezTo>
                    <a:pt x="14479" y="4954"/>
                    <a:pt x="14479" y="4918"/>
                    <a:pt x="14467" y="4894"/>
                  </a:cubicBezTo>
                  <a:cubicBezTo>
                    <a:pt x="14836" y="4668"/>
                    <a:pt x="15241" y="4597"/>
                    <a:pt x="15669" y="4525"/>
                  </a:cubicBezTo>
                  <a:cubicBezTo>
                    <a:pt x="15800" y="4490"/>
                    <a:pt x="15955" y="4478"/>
                    <a:pt x="16086" y="4442"/>
                  </a:cubicBezTo>
                  <a:cubicBezTo>
                    <a:pt x="16420" y="4371"/>
                    <a:pt x="16741" y="4347"/>
                    <a:pt x="17086" y="4347"/>
                  </a:cubicBezTo>
                  <a:cubicBezTo>
                    <a:pt x="17574" y="4347"/>
                    <a:pt x="18098" y="4418"/>
                    <a:pt x="18622" y="4561"/>
                  </a:cubicBezTo>
                  <a:cubicBezTo>
                    <a:pt x="20599" y="5144"/>
                    <a:pt x="21837" y="6549"/>
                    <a:pt x="22004" y="8419"/>
                  </a:cubicBezTo>
                  <a:cubicBezTo>
                    <a:pt x="22087" y="9264"/>
                    <a:pt x="22087" y="10026"/>
                    <a:pt x="21980" y="10740"/>
                  </a:cubicBezTo>
                  <a:cubicBezTo>
                    <a:pt x="21873" y="11455"/>
                    <a:pt x="21587" y="12110"/>
                    <a:pt x="21325" y="12645"/>
                  </a:cubicBezTo>
                  <a:cubicBezTo>
                    <a:pt x="20932" y="13431"/>
                    <a:pt x="20432" y="14110"/>
                    <a:pt x="19849" y="14669"/>
                  </a:cubicBezTo>
                  <a:cubicBezTo>
                    <a:pt x="19253" y="15241"/>
                    <a:pt x="18515" y="15515"/>
                    <a:pt x="17705" y="15800"/>
                  </a:cubicBezTo>
                  <a:close/>
                  <a:moveTo>
                    <a:pt x="8776" y="12979"/>
                  </a:moveTo>
                  <a:cubicBezTo>
                    <a:pt x="8514" y="13050"/>
                    <a:pt x="8240" y="13133"/>
                    <a:pt x="7978" y="13193"/>
                  </a:cubicBezTo>
                  <a:cubicBezTo>
                    <a:pt x="7847" y="13229"/>
                    <a:pt x="7704" y="13253"/>
                    <a:pt x="7585" y="13253"/>
                  </a:cubicBezTo>
                  <a:cubicBezTo>
                    <a:pt x="7395" y="13253"/>
                    <a:pt x="7252" y="13181"/>
                    <a:pt x="7109" y="13014"/>
                  </a:cubicBezTo>
                  <a:lnTo>
                    <a:pt x="6978" y="12860"/>
                  </a:lnTo>
                  <a:lnTo>
                    <a:pt x="6871" y="13038"/>
                  </a:lnTo>
                  <a:cubicBezTo>
                    <a:pt x="6323" y="13955"/>
                    <a:pt x="5763" y="14503"/>
                    <a:pt x="5061" y="14824"/>
                  </a:cubicBezTo>
                  <a:cubicBezTo>
                    <a:pt x="5085" y="14765"/>
                    <a:pt x="5097" y="14705"/>
                    <a:pt x="5132" y="14657"/>
                  </a:cubicBezTo>
                  <a:cubicBezTo>
                    <a:pt x="5275" y="14288"/>
                    <a:pt x="5430" y="13907"/>
                    <a:pt x="5597" y="13538"/>
                  </a:cubicBezTo>
                  <a:cubicBezTo>
                    <a:pt x="5668" y="13372"/>
                    <a:pt x="5728" y="13217"/>
                    <a:pt x="5656" y="13062"/>
                  </a:cubicBezTo>
                  <a:cubicBezTo>
                    <a:pt x="5597" y="12931"/>
                    <a:pt x="5430" y="12872"/>
                    <a:pt x="5275" y="12836"/>
                  </a:cubicBezTo>
                  <a:cubicBezTo>
                    <a:pt x="5121" y="12800"/>
                    <a:pt x="4954" y="12764"/>
                    <a:pt x="4799" y="12729"/>
                  </a:cubicBezTo>
                  <a:cubicBezTo>
                    <a:pt x="4561" y="12693"/>
                    <a:pt x="4347" y="12645"/>
                    <a:pt x="4120" y="12574"/>
                  </a:cubicBezTo>
                  <a:cubicBezTo>
                    <a:pt x="3727" y="12431"/>
                    <a:pt x="3370" y="12252"/>
                    <a:pt x="3073" y="12062"/>
                  </a:cubicBezTo>
                  <a:cubicBezTo>
                    <a:pt x="2704" y="11812"/>
                    <a:pt x="2334" y="11502"/>
                    <a:pt x="1930" y="11133"/>
                  </a:cubicBezTo>
                  <a:cubicBezTo>
                    <a:pt x="1382" y="10586"/>
                    <a:pt x="1168" y="9895"/>
                    <a:pt x="965" y="9050"/>
                  </a:cubicBezTo>
                  <a:cubicBezTo>
                    <a:pt x="560" y="7419"/>
                    <a:pt x="834" y="5847"/>
                    <a:pt x="1763" y="4323"/>
                  </a:cubicBezTo>
                  <a:cubicBezTo>
                    <a:pt x="2096" y="3787"/>
                    <a:pt x="2584" y="3323"/>
                    <a:pt x="3061" y="2882"/>
                  </a:cubicBezTo>
                  <a:lnTo>
                    <a:pt x="3156" y="2787"/>
                  </a:lnTo>
                  <a:cubicBezTo>
                    <a:pt x="4311" y="1692"/>
                    <a:pt x="5716" y="1025"/>
                    <a:pt x="7323" y="763"/>
                  </a:cubicBezTo>
                  <a:cubicBezTo>
                    <a:pt x="7704" y="703"/>
                    <a:pt x="8097" y="680"/>
                    <a:pt x="8466" y="680"/>
                  </a:cubicBezTo>
                  <a:cubicBezTo>
                    <a:pt x="9800" y="680"/>
                    <a:pt x="10978" y="1084"/>
                    <a:pt x="11967" y="1882"/>
                  </a:cubicBezTo>
                  <a:cubicBezTo>
                    <a:pt x="13122" y="2835"/>
                    <a:pt x="13753" y="4001"/>
                    <a:pt x="13860" y="5347"/>
                  </a:cubicBezTo>
                  <a:cubicBezTo>
                    <a:pt x="13919" y="6097"/>
                    <a:pt x="13967" y="6942"/>
                    <a:pt x="13753" y="7764"/>
                  </a:cubicBezTo>
                  <a:lnTo>
                    <a:pt x="13729" y="7847"/>
                  </a:lnTo>
                  <a:cubicBezTo>
                    <a:pt x="13669" y="8073"/>
                    <a:pt x="13622" y="8311"/>
                    <a:pt x="13526" y="8526"/>
                  </a:cubicBezTo>
                  <a:cubicBezTo>
                    <a:pt x="13288" y="9097"/>
                    <a:pt x="13074" y="9597"/>
                    <a:pt x="12836" y="10086"/>
                  </a:cubicBezTo>
                  <a:cubicBezTo>
                    <a:pt x="12526" y="10693"/>
                    <a:pt x="12086" y="11228"/>
                    <a:pt x="11443" y="11693"/>
                  </a:cubicBezTo>
                  <a:cubicBezTo>
                    <a:pt x="10621" y="12288"/>
                    <a:pt x="9823" y="12705"/>
                    <a:pt x="8990" y="12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071743" y="421900"/>
            <a:ext cx="6894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7C0A"/>
                </a:solidFill>
              </a:rPr>
              <a:t>Thảo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luận</a:t>
            </a:r>
            <a:r>
              <a:rPr lang="en-US" sz="2400" b="1" dirty="0" smtClean="0">
                <a:solidFill>
                  <a:srgbClr val="FF7C0A"/>
                </a:solidFill>
              </a:rPr>
              <a:t>: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Khi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được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chụp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gương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mặt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                </a:t>
            </a:r>
          </a:p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                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như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thế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nào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?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4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4" b="78216"/>
          <a:stretch/>
        </p:blipFill>
        <p:spPr bwMode="auto">
          <a:xfrm>
            <a:off x="833165" y="1140354"/>
            <a:ext cx="7701182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/>
          <p:nvPr/>
        </p:nvSpPr>
        <p:spPr>
          <a:xfrm>
            <a:off x="710354" y="2736980"/>
            <a:ext cx="965200" cy="965200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Cười</a:t>
            </a: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tươi</a:t>
            </a:r>
            <a:endParaRPr lang="en-US" sz="1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993054" y="2736980"/>
            <a:ext cx="965200" cy="9652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Mỉm</a:t>
            </a: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cười</a:t>
            </a:r>
            <a:endParaRPr lang="en-US" sz="1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438310" y="2736980"/>
            <a:ext cx="965200" cy="965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Lạnh</a:t>
            </a: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lùng</a:t>
            </a:r>
            <a:endParaRPr lang="en-US" sz="1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883566" y="2736980"/>
            <a:ext cx="965200" cy="965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Cau</a:t>
            </a: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có</a:t>
            </a:r>
            <a:endParaRPr lang="en-US" sz="1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328822" y="2736980"/>
            <a:ext cx="965200" cy="965200"/>
          </a:xfrm>
          <a:prstGeom prst="ellipse">
            <a:avLst/>
          </a:prstGeom>
          <a:solidFill>
            <a:srgbClr val="BCE29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Sợ</a:t>
            </a:r>
            <a:r>
              <a:rPr lang="en-US" sz="16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hãi</a:t>
            </a:r>
            <a:endParaRPr lang="en-US" sz="16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3076" name="Picture 4" descr="Sad cartoon icon Royalty Free Vector Image - Vecto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73"/>
          <a:stretch/>
        </p:blipFill>
        <p:spPr bwMode="auto">
          <a:xfrm>
            <a:off x="7911303" y="3927205"/>
            <a:ext cx="727392" cy="72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/>
          <p:cNvSpPr/>
          <p:nvPr/>
        </p:nvSpPr>
        <p:spPr>
          <a:xfrm>
            <a:off x="7774078" y="2736980"/>
            <a:ext cx="965200" cy="965200"/>
          </a:xfrm>
          <a:prstGeom prst="ellipse">
            <a:avLst/>
          </a:prstGeom>
          <a:solidFill>
            <a:srgbClr val="FFFF93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2">
                    <a:lumMod val="10000"/>
                  </a:schemeClr>
                </a:solidFill>
              </a:rPr>
              <a:t>Buồn</a:t>
            </a:r>
            <a:endParaRPr lang="en-US" sz="16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3078" name="Picture 6" descr="Sad cartoon icon Royalty Free Vector Image - Vector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15"/>
          <a:stretch/>
        </p:blipFill>
        <p:spPr bwMode="auto">
          <a:xfrm>
            <a:off x="6453912" y="3914723"/>
            <a:ext cx="715020" cy="71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" t="32868" r="66734" b="39477"/>
          <a:stretch/>
        </p:blipFill>
        <p:spPr>
          <a:xfrm>
            <a:off x="753873" y="3820171"/>
            <a:ext cx="878162" cy="86794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" t="59677" r="66734" b="12804"/>
          <a:stretch/>
        </p:blipFill>
        <p:spPr>
          <a:xfrm>
            <a:off x="2051960" y="3820171"/>
            <a:ext cx="847387" cy="83343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58" t="32839" r="4624" b="39642"/>
          <a:stretch/>
        </p:blipFill>
        <p:spPr>
          <a:xfrm>
            <a:off x="4942472" y="3837426"/>
            <a:ext cx="847387" cy="8334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7" t="34176" r="34359" b="40483"/>
          <a:stretch/>
        </p:blipFill>
        <p:spPr>
          <a:xfrm>
            <a:off x="3438310" y="3760058"/>
            <a:ext cx="967821" cy="89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0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 p14:presetBounceEnd="6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 p14:presetBounceEnd="6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 p14:presetBounceEnd="6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0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0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uiExpand="1" build="p"/>
          <p:bldP spid="13" grpId="0" animBg="1"/>
          <p:bldP spid="16" grpId="0" animBg="1"/>
          <p:bldP spid="17" grpId="0" animBg="1"/>
          <p:bldP spid="18" grpId="0" animBg="1"/>
          <p:bldP spid="19" grpId="0" animBg="1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0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0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uiExpand="1" build="p"/>
          <p:bldP spid="13" grpId="0" animBg="1"/>
          <p:bldP spid="16" grpId="0" animBg="1"/>
          <p:bldP spid="17" grpId="0" animBg="1"/>
          <p:bldP spid="18" grpId="0" animBg="1"/>
          <p:bldP spid="19" grpId="0" animBg="1"/>
          <p:bldP spid="21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0" t="33612" r="66717" b="43828"/>
          <a:stretch/>
        </p:blipFill>
        <p:spPr bwMode="auto">
          <a:xfrm>
            <a:off x="1872342" y="2235200"/>
            <a:ext cx="1393371" cy="243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2720" y="332244"/>
            <a:ext cx="8534301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Nhận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biết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hình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thiện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tươi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Nêu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biểu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thiện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tươi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trong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tranh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biểu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hiên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thiện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tươi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khác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mà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biết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Liên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hệ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biểu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thiện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tươi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trong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lớp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45" t="33612" r="41462" b="43828"/>
          <a:stretch/>
        </p:blipFill>
        <p:spPr bwMode="auto">
          <a:xfrm>
            <a:off x="3747211" y="2235200"/>
            <a:ext cx="1393371" cy="243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19" t="33613" r="10995" b="43559"/>
          <a:stretch/>
        </p:blipFill>
        <p:spPr bwMode="auto">
          <a:xfrm>
            <a:off x="5622081" y="2235200"/>
            <a:ext cx="2070490" cy="24674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68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1" t="64655" r="22245" b="13666"/>
          <a:stretch/>
        </p:blipFill>
        <p:spPr bwMode="auto">
          <a:xfrm>
            <a:off x="2571750" y="1635249"/>
            <a:ext cx="4229100" cy="2343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27537" y="345721"/>
            <a:ext cx="839313" cy="839146"/>
            <a:chOff x="-3602297" y="1528382"/>
            <a:chExt cx="3184284" cy="3183652"/>
          </a:xfrm>
        </p:grpSpPr>
        <p:grpSp>
          <p:nvGrpSpPr>
            <p:cNvPr id="4" name="Google Shape;212;p25"/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7" name="Google Shape;213;p25"/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4;p25"/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5;p25"/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6;p25"/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7;p25"/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8;p25"/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19;p25"/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491;p33"/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20" name="Google Shape;492;p33"/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3;p33"/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4;p33"/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5;p33"/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96;p33"/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7;p33"/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498;p33"/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603;p35"/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4" name="Google Shape;604;p35"/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05;p35"/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06;p35"/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07;p35"/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08;p35"/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609;p35"/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Freeform 10"/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704949" y="487518"/>
            <a:ext cx="8343801" cy="4314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A651"/>
                </a:solidFill>
              </a:rPr>
              <a:t>         </a:t>
            </a:r>
            <a:r>
              <a:rPr lang="en-US" sz="2400" b="1" dirty="0" err="1" smtClean="0">
                <a:solidFill>
                  <a:srgbClr val="00A651"/>
                </a:solidFill>
              </a:rPr>
              <a:t>Hoạt</a:t>
            </a:r>
            <a:r>
              <a:rPr lang="en-US" sz="2400" b="1" dirty="0" smtClean="0">
                <a:solidFill>
                  <a:srgbClr val="00A651"/>
                </a:solidFill>
              </a:rPr>
              <a:t> </a:t>
            </a:r>
            <a:r>
              <a:rPr lang="en-US" sz="2400" b="1" dirty="0" err="1" smtClean="0">
                <a:solidFill>
                  <a:srgbClr val="00A651"/>
                </a:solidFill>
              </a:rPr>
              <a:t>động</a:t>
            </a:r>
            <a:r>
              <a:rPr lang="en-US" sz="2400" b="1" dirty="0" smtClean="0">
                <a:solidFill>
                  <a:srgbClr val="00A651"/>
                </a:solidFill>
              </a:rPr>
              <a:t> </a:t>
            </a:r>
            <a:r>
              <a:rPr lang="en-US" sz="2400" b="1" dirty="0" err="1" smtClean="0">
                <a:solidFill>
                  <a:srgbClr val="00A651"/>
                </a:solidFill>
              </a:rPr>
              <a:t>sau</a:t>
            </a:r>
            <a:r>
              <a:rPr lang="en-US" sz="2400" b="1" dirty="0" smtClean="0">
                <a:solidFill>
                  <a:srgbClr val="00A651"/>
                </a:solidFill>
              </a:rPr>
              <a:t> </a:t>
            </a:r>
            <a:r>
              <a:rPr lang="en-US" sz="2400" b="1" dirty="0" err="1" smtClean="0">
                <a:solidFill>
                  <a:srgbClr val="00A651"/>
                </a:solidFill>
              </a:rPr>
              <a:t>giờ</a:t>
            </a:r>
            <a:r>
              <a:rPr lang="en-US" sz="2400" b="1" dirty="0" smtClean="0">
                <a:solidFill>
                  <a:srgbClr val="00A651"/>
                </a:solidFill>
              </a:rPr>
              <a:t> </a:t>
            </a:r>
            <a:r>
              <a:rPr lang="en-US" sz="2400" b="1" dirty="0" err="1" smtClean="0">
                <a:solidFill>
                  <a:srgbClr val="00A651"/>
                </a:solidFill>
              </a:rPr>
              <a:t>học</a:t>
            </a:r>
            <a:endParaRPr lang="en-US" sz="2400" b="1" dirty="0" smtClean="0">
              <a:solidFill>
                <a:srgbClr val="00A651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Cùng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người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ngắm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lại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bức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vẻ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lnSpc>
                <a:spcPts val="35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Chọn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tấm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hoặc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tranh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vẻ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thể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hình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tươi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hài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hước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để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tham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gia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triển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lãm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tổ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69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51168"/>
            <a:ext cx="1000265" cy="9335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8360" y="354168"/>
            <a:ext cx="8343801" cy="211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 smtClean="0">
                <a:solidFill>
                  <a:srgbClr val="00A651"/>
                </a:solidFill>
              </a:rPr>
              <a:t>         </a:t>
            </a:r>
            <a:r>
              <a:rPr lang="en-US" sz="2400" b="1" dirty="0" err="1" smtClean="0">
                <a:solidFill>
                  <a:srgbClr val="05A8E8"/>
                </a:solidFill>
              </a:rPr>
              <a:t>Sinh</a:t>
            </a:r>
            <a:r>
              <a:rPr lang="en-US" sz="2400" b="1" dirty="0" smtClean="0">
                <a:solidFill>
                  <a:srgbClr val="05A8E8"/>
                </a:solidFill>
              </a:rPr>
              <a:t> </a:t>
            </a:r>
            <a:r>
              <a:rPr lang="en-US" sz="2400" b="1" dirty="0" err="1" smtClean="0">
                <a:solidFill>
                  <a:srgbClr val="05A8E8"/>
                </a:solidFill>
              </a:rPr>
              <a:t>hoạt</a:t>
            </a:r>
            <a:r>
              <a:rPr lang="en-US" sz="2400" b="1" dirty="0" smtClean="0">
                <a:solidFill>
                  <a:srgbClr val="05A8E8"/>
                </a:solidFill>
              </a:rPr>
              <a:t> </a:t>
            </a:r>
            <a:r>
              <a:rPr lang="en-US" sz="2400" b="1" dirty="0" err="1" smtClean="0">
                <a:solidFill>
                  <a:srgbClr val="05A8E8"/>
                </a:solidFill>
              </a:rPr>
              <a:t>lớp</a:t>
            </a:r>
            <a:endParaRPr lang="en-US" sz="2400" b="1" dirty="0" smtClean="0">
              <a:solidFill>
                <a:srgbClr val="05A8E8"/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Triển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lãm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tranh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tổ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Sắp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xếp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tranh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tổ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Giới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thiệu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tranh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hoặc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trong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tổ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Đại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diện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tổ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giới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thiệu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triển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lãm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trước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lớp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098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69" t="21250" r="7193" b="56017"/>
          <a:stretch/>
        </p:blipFill>
        <p:spPr bwMode="auto">
          <a:xfrm>
            <a:off x="1536093" y="2465772"/>
            <a:ext cx="6169443" cy="230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16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19995"/>
            <a:ext cx="1000265" cy="9335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8360" y="354168"/>
            <a:ext cx="8343801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 smtClean="0">
                <a:solidFill>
                  <a:srgbClr val="00A651"/>
                </a:solidFill>
              </a:rPr>
              <a:t>         </a:t>
            </a:r>
            <a:r>
              <a:rPr lang="en-US" sz="2400" b="1" dirty="0" err="1" smtClean="0">
                <a:solidFill>
                  <a:srgbClr val="05A8E8"/>
                </a:solidFill>
              </a:rPr>
              <a:t>Sinh</a:t>
            </a:r>
            <a:r>
              <a:rPr lang="en-US" sz="2400" b="1" dirty="0" smtClean="0">
                <a:solidFill>
                  <a:srgbClr val="05A8E8"/>
                </a:solidFill>
              </a:rPr>
              <a:t> </a:t>
            </a:r>
            <a:r>
              <a:rPr lang="en-US" sz="2400" b="1" dirty="0" err="1" smtClean="0">
                <a:solidFill>
                  <a:srgbClr val="05A8E8"/>
                </a:solidFill>
              </a:rPr>
              <a:t>hoạt</a:t>
            </a:r>
            <a:r>
              <a:rPr lang="en-US" sz="2400" b="1" dirty="0" smtClean="0">
                <a:solidFill>
                  <a:srgbClr val="05A8E8"/>
                </a:solidFill>
              </a:rPr>
              <a:t> </a:t>
            </a:r>
            <a:r>
              <a:rPr lang="en-US" sz="2400" b="1" dirty="0" err="1" smtClean="0">
                <a:solidFill>
                  <a:srgbClr val="05A8E8"/>
                </a:solidFill>
              </a:rPr>
              <a:t>lớp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Chụp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tấm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kỉ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niệm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tổ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Sắp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xếp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vị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trí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tạo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dáng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thiện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vẻ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Chụp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4098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08" t="52183" r="29146" b="29258"/>
          <a:stretch/>
        </p:blipFill>
        <p:spPr bwMode="auto">
          <a:xfrm>
            <a:off x="3224928" y="1894187"/>
            <a:ext cx="4270664" cy="25427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5026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27538" y="345721"/>
            <a:ext cx="766258" cy="766106"/>
            <a:chOff x="-3602297" y="1528382"/>
            <a:chExt cx="3184284" cy="3183652"/>
          </a:xfrm>
        </p:grpSpPr>
        <p:grpSp>
          <p:nvGrpSpPr>
            <p:cNvPr id="4" name="Google Shape;212;p25"/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7" name="Google Shape;213;p25"/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4;p25"/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5;p25"/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6;p25"/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7;p25"/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8;p25"/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19;p25"/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491;p33"/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20" name="Google Shape;492;p33"/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3;p33"/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4;p33"/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5;p33"/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96;p33"/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7;p33"/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498;p33"/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603;p35"/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4" name="Google Shape;604;p35"/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05;p35"/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06;p35"/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07;p35"/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08;p35"/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609;p35"/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Freeform 10"/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704949" y="487518"/>
            <a:ext cx="8343801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A651"/>
                </a:solidFill>
              </a:rPr>
              <a:t>         </a:t>
            </a:r>
            <a:r>
              <a:rPr lang="en-US" sz="2400" b="1" dirty="0" err="1" smtClean="0">
                <a:solidFill>
                  <a:srgbClr val="00A651"/>
                </a:solidFill>
              </a:rPr>
              <a:t>Hoạt</a:t>
            </a:r>
            <a:r>
              <a:rPr lang="en-US" sz="2400" b="1" dirty="0" smtClean="0">
                <a:solidFill>
                  <a:srgbClr val="00A651"/>
                </a:solidFill>
              </a:rPr>
              <a:t> </a:t>
            </a:r>
            <a:r>
              <a:rPr lang="en-US" sz="2400" b="1" dirty="0" err="1" smtClean="0">
                <a:solidFill>
                  <a:srgbClr val="00A651"/>
                </a:solidFill>
              </a:rPr>
              <a:t>động</a:t>
            </a:r>
            <a:r>
              <a:rPr lang="en-US" sz="2400" b="1" dirty="0" smtClean="0">
                <a:solidFill>
                  <a:srgbClr val="00A651"/>
                </a:solidFill>
              </a:rPr>
              <a:t> </a:t>
            </a:r>
            <a:r>
              <a:rPr lang="en-US" sz="2400" b="1" dirty="0" err="1" smtClean="0">
                <a:solidFill>
                  <a:srgbClr val="00A651"/>
                </a:solidFill>
              </a:rPr>
              <a:t>sau</a:t>
            </a:r>
            <a:r>
              <a:rPr lang="en-US" sz="2400" b="1" dirty="0" smtClean="0">
                <a:solidFill>
                  <a:srgbClr val="00A651"/>
                </a:solidFill>
              </a:rPr>
              <a:t> </a:t>
            </a:r>
            <a:r>
              <a:rPr lang="en-US" sz="2400" b="1" dirty="0" err="1" smtClean="0">
                <a:solidFill>
                  <a:srgbClr val="00A651"/>
                </a:solidFill>
              </a:rPr>
              <a:t>giờ</a:t>
            </a:r>
            <a:r>
              <a:rPr lang="en-US" sz="2400" b="1" dirty="0" smtClean="0">
                <a:solidFill>
                  <a:srgbClr val="00A651"/>
                </a:solidFill>
              </a:rPr>
              <a:t> </a:t>
            </a:r>
            <a:r>
              <a:rPr lang="en-US" sz="2400" b="1" dirty="0" err="1" smtClean="0">
                <a:solidFill>
                  <a:srgbClr val="00A651"/>
                </a:solidFill>
              </a:rPr>
              <a:t>học</a:t>
            </a:r>
            <a:endParaRPr lang="en-US" sz="2400" b="1" dirty="0" smtClean="0">
              <a:solidFill>
                <a:srgbClr val="00A65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Thể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sự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vẻ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thiện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với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mọi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người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xung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quanh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35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626" t="79019" r="42530" b="8473"/>
          <a:stretch/>
        </p:blipFill>
        <p:spPr bwMode="auto">
          <a:xfrm>
            <a:off x="3743717" y="2516460"/>
            <a:ext cx="1756064" cy="172774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ounded Rectangle 35"/>
          <p:cNvSpPr/>
          <p:nvPr/>
        </p:nvSpPr>
        <p:spPr>
          <a:xfrm>
            <a:off x="725159" y="2674904"/>
            <a:ext cx="2327563" cy="43899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Mắt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nhìn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ấm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áp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25159" y="3526959"/>
            <a:ext cx="2327563" cy="43899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Miệng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nở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nụ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cười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190777" y="2674904"/>
            <a:ext cx="2537587" cy="43899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Khoác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vai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thiện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190777" y="3526959"/>
            <a:ext cx="2537587" cy="43899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Nói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lời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vui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95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3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2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2" presetClass="entr" presetSubtype="2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5" presetID="2" presetClass="entr" presetSubtype="2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7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8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uiExpand="1" build="p"/>
          <p:bldP spid="36" grpId="0" animBg="1"/>
          <p:bldP spid="37" grpId="0" animBg="1"/>
          <p:bldP spid="38" grpId="0" animBg="1"/>
          <p:bldP spid="3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3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2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uiExpand="1" build="p"/>
          <p:bldP spid="36" grpId="0" animBg="1"/>
          <p:bldP spid="37" grpId="0" animBg="1"/>
          <p:bldP spid="38" grpId="0" animBg="1"/>
          <p:bldP spid="39" grpId="0" animBg="1"/>
        </p:bldLst>
      </p:timing>
    </mc:Fallback>
  </mc:AlternateContent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6078</TotalTime>
  <Words>326</Words>
  <Application>Microsoft Office PowerPoint</Application>
  <PresentationFormat>On-screen Show (16:9)</PresentationFormat>
  <Paragraphs>44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Baloo 2</vt:lpstr>
      <vt:lpstr>UTM Androgyne</vt:lpstr>
      <vt:lpstr>UTM Cookies</vt:lpstr>
      <vt:lpstr>Pangolin</vt:lpstr>
      <vt:lpstr>Times New Roman</vt:lpstr>
      <vt:lpstr>English Vocabulary Workshop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Windows User</cp:lastModifiedBy>
  <cp:revision>29</cp:revision>
  <dcterms:modified xsi:type="dcterms:W3CDTF">2021-09-08T04:30:13Z</dcterms:modified>
</cp:coreProperties>
</file>