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3FF4-4026-4C67-95B1-FED30728DF1F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D5A7F-D1A3-4889-8725-A57A40469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2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5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9061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0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1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8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5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6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4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7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DA92B-2406-4630-9715-0DF2A51E38D7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566A6-9415-411C-B09A-88814FBD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5425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2519362"/>
            <a:ext cx="4572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703826"/>
            <a:ext cx="9143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4870450"/>
            <a:ext cx="64008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4: HƠN, KÉM NHAU BAO NHIÊU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2)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871274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118745"/>
            <a:ext cx="1300931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7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4615"/>
            <a:ext cx="1817370" cy="1043940"/>
          </a:xfrm>
          <a:prstGeom prst="rect">
            <a:avLst/>
          </a:prstGeom>
        </p:spPr>
      </p:pic>
      <p:pic>
        <p:nvPicPr>
          <p:cNvPr id="5" name="Content Placeholder 4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36946" y="274321"/>
            <a:ext cx="5544503" cy="1076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654" y="1806576"/>
            <a:ext cx="3913346" cy="42398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59" y="1805940"/>
            <a:ext cx="4125278" cy="219583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82353" y="332676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725" y="4318636"/>
            <a:ext cx="3975735" cy="209740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604487" y="574103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7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722721" y="572071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871437" y="5741036"/>
            <a:ext cx="441484" cy="588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32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bldLvl="0" animBg="1"/>
      <p:bldP spid="12" grpId="1" animBg="1"/>
      <p:bldP spid="13" grpId="0" bldLvl="0" animBg="1"/>
      <p:bldP spid="13" grpId="1" animBg="1"/>
      <p:bldP spid="14" grpId="0" bldLvl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837" y="274956"/>
            <a:ext cx="2826544" cy="8655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61461" y="711835"/>
            <a:ext cx="4564856" cy="238379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600551" y="1418591"/>
            <a:ext cx="2867978" cy="200977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Bút màu hồng ngắn nhất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10" y="3949066"/>
            <a:ext cx="4333399" cy="198183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89846" y="4681220"/>
            <a:ext cx="410528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04146" y="5269865"/>
            <a:ext cx="410528" cy="51689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73878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bldLvl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6687" y="98426"/>
            <a:ext cx="3786664" cy="77152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48853" y="975361"/>
            <a:ext cx="4889659" cy="300799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65748" y="4280536"/>
            <a:ext cx="3278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Rô-bốt nào cao nhất?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183380" y="4270375"/>
            <a:ext cx="1665923" cy="62865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Rô-bốt 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252" y="5096510"/>
            <a:ext cx="4396264" cy="176149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244340" y="5680076"/>
            <a:ext cx="342424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2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62926" y="6310631"/>
            <a:ext cx="380048" cy="4565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15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1" grpId="0" animBg="1"/>
      <p:bldP spid="11" grpId="1" animBg="1"/>
      <p:bldP spid="12" grpId="0" bldLvl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20692" y="145415"/>
            <a:ext cx="5977414" cy="260604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35732" y="3137535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a. Mai gấp được hơn Nam mấy cái thuyền?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8398" y="377317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8 - 5 = 3 (cái)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35732" y="4719956"/>
            <a:ext cx="6417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b. Nam gấp được kém Mai mấy cái thuyền?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418398" y="5426710"/>
            <a:ext cx="3225641" cy="6997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8 - 5 = 3 (cái)</a:t>
            </a:r>
          </a:p>
        </p:txBody>
      </p:sp>
    </p:spTree>
    <p:extLst>
      <p:ext uri="{BB962C8B-B14F-4D97-AF65-F5344CB8AC3E}">
        <p14:creationId xmlns:p14="http://schemas.microsoft.com/office/powerpoint/2010/main" val="15663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 animBg="1"/>
      <p:bldP spid="7" grpId="1" animBg="1"/>
      <p:bldP spid="9" grpId="0"/>
      <p:bldP spid="9" grpId="1"/>
      <p:bldP spid="10" grpId="0" bldLvl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865815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2021-09-03T14:16:45Z</dcterms:created>
  <dcterms:modified xsi:type="dcterms:W3CDTF">2021-09-04T09:50:02Z</dcterms:modified>
</cp:coreProperties>
</file>