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  <p:sldMasterId id="2147483691" r:id="rId4"/>
    <p:sldMasterId id="2147483703" r:id="rId5"/>
  </p:sldMasterIdLst>
  <p:notesMasterIdLst>
    <p:notesMasterId r:id="rId22"/>
  </p:notesMasterIdLst>
  <p:sldIdLst>
    <p:sldId id="306" r:id="rId6"/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3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64926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1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xmlns="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BÀI </a:t>
            </a:r>
            <a:r>
              <a:rPr lang="en-US" altLang="en-US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4: HƠN, KÉM NHAU BAO NHIÊU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en-US" sz="2800" b="1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Tiết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1)</a:t>
            </a:r>
            <a:endParaRPr lang="en-US" altLang="en-US" sz="2800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xmlns="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9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gà hơn số vịt là:</a:t>
            </a:r>
          </a:p>
          <a:p>
            <a:pPr algn="ctr"/>
            <a:r>
              <a:rPr lang="en-US" sz="3200"/>
              <a:t>10 - 7 = 3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5" y="3672205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kém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7 - 5 = 2 (con)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</a:t>
            </a:r>
            <a:r>
              <a:rPr lang="en-US" sz="3200" dirty="0" smtClean="0"/>
              <a:t>2 </a:t>
            </a:r>
            <a:r>
              <a:rPr lang="en-US" sz="3200" dirty="0"/>
              <a:t>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số thùng là:</a:t>
            </a:r>
          </a:p>
          <a:p>
            <a:pPr algn="ctr"/>
            <a:r>
              <a:rPr lang="en-US" sz="3300"/>
              <a:t>10 - 5 = 5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1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424244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340</Words>
  <Application>Microsoft Office PowerPoint</Application>
  <PresentationFormat>Custom</PresentationFormat>
  <Paragraphs>107</Paragraphs>
  <Slides>16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1_Office Theme</vt:lpstr>
      <vt:lpstr>2_Office Theme</vt:lpstr>
      <vt:lpstr>1_Tema de Office</vt:lpstr>
      <vt:lpstr>3_Office Theme</vt:lpstr>
      <vt:lpstr>2_Office 主题​​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Diep</dc:creator>
  <cp:lastModifiedBy>Windows User</cp:lastModifiedBy>
  <cp:revision>17</cp:revision>
  <dcterms:created xsi:type="dcterms:W3CDTF">2021-05-06T10:30:00Z</dcterms:created>
  <dcterms:modified xsi:type="dcterms:W3CDTF">2021-09-16T02:53:59Z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