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1E21A-9F9C-43C5-8B8A-97CC380598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1C804-0D9B-4370-8B57-E514461D5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476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02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8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89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6626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85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5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16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57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8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1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19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2B204-954C-4F43-9092-D4189A1B11D9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A527-87D9-446A-8A84-9D55CA70D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2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A0BCC62-9A93-4244-8DFB-42623DC30D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15425" cy="6839831"/>
          </a:xfrm>
          <a:prstGeom prst="rect">
            <a:avLst/>
          </a:prstGeom>
        </p:spPr>
      </p:pic>
      <p:sp>
        <p:nvSpPr>
          <p:cNvPr id="2" name="WordArt 12">
            <a:extLst>
              <a:ext uri="{FF2B5EF4-FFF2-40B4-BE49-F238E27FC236}">
                <a16:creationId xmlns:a16="http://schemas.microsoft.com/office/drawing/2014/main" xmlns="" id="{659DF7ED-BC06-4736-BB62-5A9C607C8E5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35921" y="2519362"/>
            <a:ext cx="4572000" cy="9906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cs typeface="Times New Roman" panose="02020603050405020304" pitchFamily="18" charset="0"/>
              </a:rPr>
              <a:t>MÔN: TOÁN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xmlns="" id="{D25B8B42-C83D-4D21-96A3-917567DC3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17" y="703826"/>
            <a:ext cx="914399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cs typeface="Times New Roman" panose="02020603050405020304" pitchFamily="18" charset="0"/>
              </a:rPr>
              <a:t>ỦY BAN NHÂN DÂN </a:t>
            </a: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 LONG BIÊN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ÁI MỘ B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xmlns="" id="{C807C2C6-1984-4320-9819-09188EF17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6122" y="4870450"/>
            <a:ext cx="6400800" cy="181588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BÀI 3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: CÁC THÀNH PHẦN CỦA PHÉP  CỘNG, PHÉP TRỪ 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(</a:t>
            </a:r>
            <a:r>
              <a:rPr lang="en-US" altLang="en-US" sz="2800" b="1" dirty="0" err="1">
                <a:solidFill>
                  <a:schemeClr val="tx2">
                    <a:lumMod val="85000"/>
                    <a:lumOff val="15000"/>
                  </a:schemeClr>
                </a:solidFill>
              </a:rPr>
              <a:t>Tiết</a:t>
            </a:r>
            <a:r>
              <a:rPr lang="en-US" altLang="en-US" sz="2800" b="1" dirty="0">
                <a:solidFill>
                  <a:schemeClr val="tx2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</a:rPr>
              <a:t>3)</a:t>
            </a:r>
            <a:endParaRPr lang="en-US" altLang="en-US" sz="2800" b="1" dirty="0">
              <a:solidFill>
                <a:schemeClr val="tx2">
                  <a:lumMod val="85000"/>
                  <a:lumOff val="15000"/>
                </a:schemeClr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2800" b="1" i="1" dirty="0">
                <a:solidFill>
                  <a:schemeClr val="bg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endParaRPr lang="en-US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xmlns="" id="{B1F64381-8417-42D8-96A2-A6875EF4F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3871274"/>
            <a:ext cx="9115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FEE2FA2-DB1A-4D9E-B5EC-9F24E93923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69" y="118745"/>
            <a:ext cx="1300931" cy="173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11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61" y="154940"/>
            <a:ext cx="1743075" cy="100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715" y="155576"/>
            <a:ext cx="5579269" cy="1743075"/>
          </a:xfrm>
          <a:prstGeom prst="rect">
            <a:avLst/>
          </a:prstGeom>
        </p:spPr>
      </p:pic>
      <p:sp>
        <p:nvSpPr>
          <p:cNvPr id="8" name="Line Callout 1 7"/>
          <p:cNvSpPr/>
          <p:nvPr/>
        </p:nvSpPr>
        <p:spPr>
          <a:xfrm>
            <a:off x="3506153" y="2697481"/>
            <a:ext cx="3263741" cy="233362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64 = 60 + 4</a:t>
            </a:r>
          </a:p>
          <a:p>
            <a:pPr algn="ctr"/>
            <a:r>
              <a:rPr lang="en-US" sz="4400"/>
              <a:t>87 = 80 + 7</a:t>
            </a:r>
          </a:p>
          <a:p>
            <a:pPr algn="ctr"/>
            <a:r>
              <a:rPr lang="en-US" sz="4400"/>
              <a:t>46 = 40 + 6</a:t>
            </a:r>
          </a:p>
        </p:txBody>
      </p:sp>
    </p:spTree>
    <p:extLst>
      <p:ext uri="{BB962C8B-B14F-4D97-AF65-F5344CB8AC3E}">
        <p14:creationId xmlns:p14="http://schemas.microsoft.com/office/powerpoint/2010/main" val="1519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721" y="76200"/>
            <a:ext cx="1371600" cy="655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86" y="2061210"/>
            <a:ext cx="3503771" cy="32423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4309" y="358775"/>
            <a:ext cx="4884896" cy="171831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484496" y="1298575"/>
            <a:ext cx="745331" cy="55753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11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610351" y="1276350"/>
            <a:ext cx="745331" cy="557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8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857649" y="1298575"/>
            <a:ext cx="745331" cy="55753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</a:t>
            </a: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4381976" y="2295526"/>
            <a:ext cx="4411028" cy="1034415"/>
          </a:xfrm>
          <a:prstGeom prst="rect">
            <a:avLst/>
          </a:prstGeom>
        </p:spPr>
      </p:pic>
      <p:sp>
        <p:nvSpPr>
          <p:cNvPr id="15" name="Rectangles 14"/>
          <p:cNvSpPr/>
          <p:nvPr/>
        </p:nvSpPr>
        <p:spPr>
          <a:xfrm>
            <a:off x="4868228" y="3529965"/>
            <a:ext cx="3590449" cy="699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11 + 8 = 19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237" y="4519296"/>
            <a:ext cx="4045744" cy="784225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4913948" y="5548630"/>
            <a:ext cx="3590449" cy="69977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 + 8 = 18</a:t>
            </a:r>
          </a:p>
        </p:txBody>
      </p:sp>
    </p:spTree>
    <p:extLst>
      <p:ext uri="{BB962C8B-B14F-4D97-AF65-F5344CB8AC3E}">
        <p14:creationId xmlns:p14="http://schemas.microsoft.com/office/powerpoint/2010/main" val="231640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0" grpId="1" animBg="1"/>
      <p:bldP spid="11" grpId="0" bldLvl="0" animBg="1"/>
      <p:bldP spid="11" grpId="1" animBg="1"/>
      <p:bldP spid="12" grpId="0" bldLvl="0" animBg="1"/>
      <p:bldP spid="12" grpId="1" animBg="1"/>
      <p:bldP spid="15" grpId="0" animBg="1"/>
      <p:bldP spid="15" grpId="1" animBg="1"/>
      <p:bldP spid="17" grpId="0" bldLvl="0" animBg="1"/>
      <p:bldP spid="1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7160"/>
            <a:ext cx="3154680" cy="716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72" y="382905"/>
            <a:ext cx="4559141" cy="24104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442" y="1101090"/>
            <a:ext cx="3273266" cy="1421130"/>
          </a:xfrm>
          <a:prstGeom prst="rect">
            <a:avLst/>
          </a:prstGeom>
        </p:spPr>
      </p:pic>
      <p:pic>
        <p:nvPicPr>
          <p:cNvPr id="13" name="Content Placeholder 12" descr="Capture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321946" y="2793365"/>
            <a:ext cx="4138136" cy="14503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286" y="4409441"/>
            <a:ext cx="3124200" cy="1496695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4460558" y="4483101"/>
            <a:ext cx="2834164" cy="1176655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41 - 30 = 11 </a:t>
            </a:r>
          </a:p>
        </p:txBody>
      </p:sp>
    </p:spTree>
    <p:extLst>
      <p:ext uri="{BB962C8B-B14F-4D97-AF65-F5344CB8AC3E}">
        <p14:creationId xmlns:p14="http://schemas.microsoft.com/office/powerpoint/2010/main" val="100053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69695" y="275591"/>
            <a:ext cx="6617494" cy="2936875"/>
          </a:xfrm>
          <a:prstGeom prst="rect">
            <a:avLst/>
          </a:prstGeom>
        </p:spPr>
      </p:pic>
      <p:sp>
        <p:nvSpPr>
          <p:cNvPr id="7" name="Line Callout 1 6"/>
          <p:cNvSpPr/>
          <p:nvPr/>
        </p:nvSpPr>
        <p:spPr>
          <a:xfrm>
            <a:off x="3201829" y="3956051"/>
            <a:ext cx="3157061" cy="1735455"/>
          </a:xfrm>
          <a:prstGeom prst="borderCallout1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/>
              <a:t>45 - 2 = 43</a:t>
            </a:r>
          </a:p>
          <a:p>
            <a:pPr algn="ctr"/>
            <a:r>
              <a:rPr lang="en-US" sz="4400"/>
              <a:t>54 - 32 = 22</a:t>
            </a:r>
          </a:p>
        </p:txBody>
      </p:sp>
    </p:spTree>
    <p:extLst>
      <p:ext uri="{BB962C8B-B14F-4D97-AF65-F5344CB8AC3E}">
        <p14:creationId xmlns:p14="http://schemas.microsoft.com/office/powerpoint/2010/main" val="40089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955140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On-screen Show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2021-09-03T14:42:38Z</dcterms:created>
  <dcterms:modified xsi:type="dcterms:W3CDTF">2021-09-04T09:51:17Z</dcterms:modified>
</cp:coreProperties>
</file>