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A83E2-F761-46B3-9965-24492A9F9FB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C4FB3-64B3-4BEA-B8C4-A999CA6F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5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4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0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82200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1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8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0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1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904D-6E89-4E83-BFE9-D52FE2CBFC5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9ABB4-1C52-4FE7-97FA-30E1A4C4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8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5425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2519362"/>
            <a:ext cx="4572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703826"/>
            <a:ext cx="91439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4870450"/>
            <a:ext cx="6400800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3</a:t>
            </a:r>
            <a:r>
              <a:rPr lang="en-US" altLang="en-US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: CÁC THÀNH PHẦN CỦA PHÉP  CỘNG, PHÉP TRỪ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2)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871274"/>
            <a:ext cx="9115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9" y="118745"/>
            <a:ext cx="1300931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26" y="85090"/>
            <a:ext cx="1663065" cy="9829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59" y="1306830"/>
            <a:ext cx="6817995" cy="27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968" y="4358640"/>
            <a:ext cx="5465921" cy="22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"/>
            <a:ext cx="1720215" cy="1066800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/>
        </p:nvGraphicFramePr>
        <p:xfrm>
          <a:off x="694373" y="2312036"/>
          <a:ext cx="3204211" cy="2632075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165033"/>
                <a:gridCol w="1039178"/>
              </a:tblGrid>
              <a:tr h="64198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86 - 32 = 54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4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Số bị trừ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?</a:t>
                      </a:r>
                    </a:p>
                  </a:txBody>
                  <a:tcPr marL="68580" marR="68580"/>
                </a:tc>
              </a:tr>
              <a:tr h="642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Số trừ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?</a:t>
                      </a:r>
                    </a:p>
                  </a:txBody>
                  <a:tcPr marL="68580" marR="68580"/>
                </a:tc>
              </a:tr>
              <a:tr h="641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Hiệu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?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0" name="Rectangles 9"/>
          <p:cNvSpPr/>
          <p:nvPr/>
        </p:nvSpPr>
        <p:spPr>
          <a:xfrm>
            <a:off x="2890362" y="3018790"/>
            <a:ext cx="920591" cy="577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86</a:t>
            </a:r>
          </a:p>
        </p:txBody>
      </p:sp>
      <p:sp>
        <p:nvSpPr>
          <p:cNvPr id="7" name="Rectangles 6"/>
          <p:cNvSpPr/>
          <p:nvPr/>
        </p:nvSpPr>
        <p:spPr>
          <a:xfrm>
            <a:off x="2913222" y="3688715"/>
            <a:ext cx="920591" cy="577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32</a:t>
            </a:r>
          </a:p>
        </p:txBody>
      </p:sp>
      <p:sp>
        <p:nvSpPr>
          <p:cNvPr id="8" name="Rectangles 7"/>
          <p:cNvSpPr/>
          <p:nvPr/>
        </p:nvSpPr>
        <p:spPr>
          <a:xfrm>
            <a:off x="2890362" y="4366260"/>
            <a:ext cx="920591" cy="577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54</a:t>
            </a:r>
          </a:p>
        </p:txBody>
      </p:sp>
      <p:graphicFrame>
        <p:nvGraphicFramePr>
          <p:cNvPr id="9" name="Table 8"/>
          <p:cNvGraphicFramePr/>
          <p:nvPr/>
        </p:nvGraphicFramePr>
        <p:xfrm>
          <a:off x="4772025" y="2312036"/>
          <a:ext cx="3204211" cy="2632075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165033"/>
                <a:gridCol w="1039178"/>
              </a:tblGrid>
              <a:tr h="64198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47 - 20 = 27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4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Số bị trừ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?</a:t>
                      </a:r>
                    </a:p>
                  </a:txBody>
                  <a:tcPr marL="68580" marR="68580"/>
                </a:tc>
              </a:tr>
              <a:tr h="642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Số trừ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?</a:t>
                      </a:r>
                    </a:p>
                  </a:txBody>
                  <a:tcPr marL="68580" marR="68580"/>
                </a:tc>
              </a:tr>
              <a:tr h="641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Hiệu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?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6967538" y="3018790"/>
            <a:ext cx="882491" cy="577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47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7005638" y="3688715"/>
            <a:ext cx="882491" cy="577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20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7013258" y="4366260"/>
            <a:ext cx="882491" cy="577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4213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7" grpId="0" bldLvl="0" animBg="1"/>
      <p:bldP spid="7" grpId="1" animBg="1"/>
      <p:bldP spid="8" grpId="0" bldLvl="0" animBg="1"/>
      <p:bldP spid="8" grpId="1" animBg="1"/>
      <p:bldP spid="13" grpId="0" bldLvl="0" animBg="1"/>
      <p:bldP spid="13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81" y="0"/>
            <a:ext cx="1074420" cy="693420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1179196" y="1701165"/>
          <a:ext cx="6923247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511"/>
                <a:gridCol w="1279684"/>
                <a:gridCol w="1279684"/>
                <a:gridCol w="1279684"/>
                <a:gridCol w="1279684"/>
              </a:tblGrid>
              <a:tr h="701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Số bị trừ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57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68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90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73</a:t>
                      </a:r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Số trừ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24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45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31</a:t>
                      </a:r>
                    </a:p>
                  </a:txBody>
                  <a:tcPr marL="68580" marR="6858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Hiệu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33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?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?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/>
                        <a:t>?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1" name="Rectangles 10"/>
          <p:cNvSpPr/>
          <p:nvPr/>
        </p:nvSpPr>
        <p:spPr>
          <a:xfrm>
            <a:off x="4338898" y="3726873"/>
            <a:ext cx="813911" cy="516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23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5656465" y="3726872"/>
            <a:ext cx="807244" cy="487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50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6972365" y="3697028"/>
            <a:ext cx="813911" cy="516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431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38" y="274956"/>
            <a:ext cx="3863816" cy="2792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59" y="274955"/>
            <a:ext cx="3823811" cy="244602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843915" y="3225801"/>
            <a:ext cx="170402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54832" y="4303395"/>
            <a:ext cx="19764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666172" y="3287396"/>
            <a:ext cx="170402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407569" y="4302760"/>
            <a:ext cx="19764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123146" y="3286761"/>
            <a:ext cx="170402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925503" y="4414520"/>
            <a:ext cx="19764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61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5" y="274956"/>
            <a:ext cx="8066723" cy="1066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514" y="2357756"/>
            <a:ext cx="3779996" cy="23958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15189" y="2566035"/>
            <a:ext cx="585788" cy="8318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24864" y="2566035"/>
            <a:ext cx="585788" cy="8318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11679" y="2566035"/>
            <a:ext cx="585788" cy="8318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94471" y="3722370"/>
            <a:ext cx="517208" cy="6680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202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166201"/>
            <a:ext cx="5591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213827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116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2021-09-03T14:37:30Z</dcterms:created>
  <dcterms:modified xsi:type="dcterms:W3CDTF">2021-09-14T02:23:59Z</dcterms:modified>
</cp:coreProperties>
</file>