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77" r:id="rId3"/>
    <p:sldId id="278" r:id="rId4"/>
    <p:sldId id="279" r:id="rId5"/>
    <p:sldId id="280" r:id="rId6"/>
    <p:sldId id="294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C783-DEEB-49C5-BADE-CBD7CFEAABF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C933-8083-4A44-A5E7-CAB045E2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FCC-FEA0-4668-9ADC-22BD99CC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E160C-E272-442E-9358-279E3192C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E182-5840-4F0A-B7BB-279CB6F0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EC650-CCDB-4FD5-AECB-7D754C4F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198A-17C1-4BD0-841B-6366BC8E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45D0-3822-4BDA-87A1-44244838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BBE4B-4176-406E-A82A-CB3D61A9E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FE2-D22B-4ECF-8F37-A02FF30B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B3FC-1421-4632-AE51-ABBD771E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3415C-3E26-4160-96AF-2CC19465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83491-9C13-48DA-A457-CBC506E73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5F408-916D-4ACC-9D88-8025B96A4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4EEE-2C16-47B1-8D5C-B996B622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9C9B2-ACBE-41EC-BC37-235DD004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91B5-F177-4751-9A37-A4E20A7C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9272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4F57-4A1F-4BFD-828E-4007AC03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C8AD-01CB-4F0E-A56B-3041A85F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0F6F-3367-4275-972A-5DE83B0B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8FD3-F5B6-4DE3-81EB-B7FBAE2D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3B0C-329D-4C30-94F9-87B266DA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ED57-FBB1-4E6D-B33A-ACED967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64D43-F0BC-4BAE-AA44-948D2357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F527-B8F4-4904-89C3-D9E378D2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0404-347B-4D9B-AB94-7632166D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B550-1D76-4620-8832-846A8559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2E4F-1E5A-45D3-888F-1C33087B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ED4FF-C30B-4D4C-A087-BBEAF33DE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9D9F1-4192-4014-8CAD-C01203A0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6FE19-8C1D-43DE-9A29-44824DFD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464D-6596-4B0F-8B78-F037FBAD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8318-DB50-4DE9-AB37-965C3CBC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4B2B-4C90-47AE-BE95-5F74A447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3A24-3399-4EE4-B806-BD31EB17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89739-0CE7-4C89-B224-451C8E5CC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37BDB-EE92-4895-B997-D280FAE2D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602C8-8417-4F4B-A715-1CDC298E3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8283F-7219-44C2-890E-259ADBF2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B6DB0-1C56-4D33-97E2-E9340223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41C80-EC50-4BD7-BB10-305516B7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D96D-05AC-48A5-98ED-A298C5FE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E50A4-D0EA-461E-98D9-7C68808B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0FAB9-7332-4F19-B508-52A199AB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67613-D960-4F51-840F-4A984385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6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C5AF4-4C32-462B-A39C-BFB2BB6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11E44-5F4A-4D28-95E3-1336B978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63DA-DB88-40C8-AC6F-6AC15398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0C87-D5CB-40AA-8774-C2F049DC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9468-0A9F-4ED6-82FE-D6E0BAA6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37ADB-775D-43DD-8F73-1C925DF2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8D62-D307-494F-A552-7D8226AE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86D0-9031-4CD5-8F28-835CA163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F76CD-0488-48E3-854B-486B4554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4170-E955-4380-BB9F-274A7C76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D4D36-F252-4CAF-84C0-BB3AE570C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C5E2F-0B17-44A7-B336-4F5B32CB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EB549-68C8-4DA9-AD67-4822E235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BB57F-39D2-44A3-BF44-9CDFF7E5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58B9-15A6-4787-8435-C5C0123B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D0266-D270-413C-9B5D-CFCFAD21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BD3B-1436-4850-8554-F25C92595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F5BA5-CB85-4A29-B326-945CA851D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F4A1-2915-4FD8-9135-725DA584E1A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6989-0111-452F-B41A-725D3928F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BC783-E32E-40BA-918D-53E89A071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F7E5-51C1-4A1D-8B6F-AB81790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320937"/>
            <a:ext cx="85514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55)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5" y="168275"/>
            <a:ext cx="2263140" cy="998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106680"/>
            <a:ext cx="7625080" cy="6493510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5400000" flipV="1">
            <a:off x="5248275" y="3595370"/>
            <a:ext cx="3661410" cy="1237615"/>
          </a:xfrm>
          <a:prstGeom prst="curvedConnector3">
            <a:avLst>
              <a:gd name="adj1" fmla="val 50009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>
            <a:off x="5937885" y="1881505"/>
            <a:ext cx="2282190" cy="1298575"/>
          </a:xfrm>
          <a:prstGeom prst="curvedConnector3">
            <a:avLst>
              <a:gd name="adj1" fmla="val 49986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>
            <a:off x="5912485" y="3103880"/>
            <a:ext cx="2353310" cy="1318895"/>
          </a:xfrm>
          <a:prstGeom prst="curvedConnector3">
            <a:avLst>
              <a:gd name="adj1" fmla="val 49987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6440170" y="5092065"/>
            <a:ext cx="1288415" cy="1125855"/>
          </a:xfrm>
          <a:prstGeom prst="curvedConnector3">
            <a:avLst>
              <a:gd name="adj1" fmla="val 50025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1268730"/>
            <a:ext cx="9800590" cy="38398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44565" y="289052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04605" y="425958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445" y="682625"/>
            <a:ext cx="7567295" cy="182435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15 - 3 - 6 = 6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39585" y="31222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16 - 8 + 5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420" y="763905"/>
            <a:ext cx="9646920" cy="518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140" y="137160"/>
            <a:ext cx="7572375" cy="658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2021-10-21T01:56:04Z</dcterms:created>
  <dcterms:modified xsi:type="dcterms:W3CDTF">2021-10-22T04:19:01Z</dcterms:modified>
</cp:coreProperties>
</file>