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  <p:sldMasterId id="2147483687" r:id="rId3"/>
  </p:sldMasterIdLst>
  <p:notesMasterIdLst>
    <p:notesMasterId r:id="rId10"/>
  </p:notesMasterIdLst>
  <p:sldIdLst>
    <p:sldId id="287" r:id="rId4"/>
    <p:sldId id="271" r:id="rId5"/>
    <p:sldId id="272" r:id="rId6"/>
    <p:sldId id="273" r:id="rId7"/>
    <p:sldId id="274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52600" y="3320937"/>
            <a:ext cx="85514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54)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5" y="135255"/>
            <a:ext cx="2346960" cy="104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20" y="135255"/>
            <a:ext cx="8150225" cy="255397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13665" y="3225165"/>
            <a:ext cx="282702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7 + 6 = 13</a:t>
            </a:r>
          </a:p>
          <a:p>
            <a:pPr algn="ctr"/>
            <a:r>
              <a:rPr lang="en-US" sz="4000"/>
              <a:t>13 - 7 = 6</a:t>
            </a:r>
          </a:p>
          <a:p>
            <a:pPr algn="ctr"/>
            <a:r>
              <a:rPr lang="en-US" sz="4000"/>
              <a:t>13 - 6 = 7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247390" y="3225165"/>
            <a:ext cx="2878455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8 + 4 = 12</a:t>
            </a:r>
          </a:p>
          <a:p>
            <a:pPr algn="ctr"/>
            <a:r>
              <a:rPr lang="en-US" sz="4000"/>
              <a:t>12 - 8 = 4</a:t>
            </a:r>
          </a:p>
          <a:p>
            <a:pPr algn="ctr"/>
            <a:r>
              <a:rPr lang="en-US" sz="4000"/>
              <a:t>12 - 4 = 8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03035" y="3225165"/>
            <a:ext cx="271526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6 + 8 = 14</a:t>
            </a:r>
          </a:p>
          <a:p>
            <a:pPr algn="ctr"/>
            <a:r>
              <a:rPr lang="en-US" sz="4000"/>
              <a:t>14 - 6 = 8</a:t>
            </a:r>
          </a:p>
          <a:p>
            <a:pPr algn="ctr"/>
            <a:r>
              <a:rPr lang="en-US" sz="4000"/>
              <a:t>14 - 8 = 6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9476740" y="3225165"/>
            <a:ext cx="2715260" cy="2201545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9 + 7 = 16</a:t>
            </a:r>
          </a:p>
          <a:p>
            <a:pPr algn="ctr"/>
            <a:r>
              <a:rPr lang="en-US" sz="4000"/>
              <a:t>16 - 9 = 7</a:t>
            </a:r>
          </a:p>
          <a:p>
            <a:pPr algn="ctr"/>
            <a:r>
              <a:rPr lang="en-US" sz="4000"/>
              <a:t>16 - 7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6110" y="640080"/>
            <a:ext cx="7339965" cy="172910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95525" y="316293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9 + 7 - 8 = 8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458710" y="307149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6 + 5 + 4 =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760" y="84455"/>
            <a:ext cx="8877300" cy="467550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49830" y="4988560"/>
            <a:ext cx="8141335" cy="152336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Mai vẽ được số bức tranh là:</a:t>
            </a:r>
          </a:p>
          <a:p>
            <a:pPr algn="ctr"/>
            <a:r>
              <a:rPr lang="en-US" sz="3200"/>
              <a:t>11 - 3 = 8 (bức)</a:t>
            </a:r>
          </a:p>
          <a:p>
            <a:pPr algn="ctr"/>
            <a:r>
              <a:rPr lang="en-US" sz="3200"/>
              <a:t>Đáp số: 8 bức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565" y="2177415"/>
            <a:ext cx="9183370" cy="250253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111115" y="322580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0635" y="401701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Đ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335260" y="322580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Đ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304780" y="4017010"/>
            <a:ext cx="588645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7" grpId="0" bldLvl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129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ITC Avant Garde Std Bk</vt:lpstr>
      <vt:lpstr>Times New Roman</vt:lpstr>
      <vt:lpstr>2_Office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Nguyễn Ngọc Diệp</cp:lastModifiedBy>
  <cp:revision>4</cp:revision>
  <dcterms:created xsi:type="dcterms:W3CDTF">2021-05-12T10:24:12Z</dcterms:created>
  <dcterms:modified xsi:type="dcterms:W3CDTF">2021-10-22T04:18:45Z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