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87" r:id="rId3"/>
    <p:sldMasterId id="2147483692" r:id="rId4"/>
  </p:sldMasterIdLst>
  <p:notesMasterIdLst>
    <p:notesMasterId r:id="rId19"/>
  </p:notesMasterIdLst>
  <p:sldIdLst>
    <p:sldId id="287" r:id="rId5"/>
    <p:sldId id="276" r:id="rId6"/>
    <p:sldId id="277" r:id="rId7"/>
    <p:sldId id="278" r:id="rId8"/>
    <p:sldId id="279" r:id="rId9"/>
    <p:sldId id="280" r:id="rId10"/>
    <p:sldId id="281" r:id="rId11"/>
    <p:sldId id="282" r:id="rId12"/>
    <p:sldId id="260" r:id="rId13"/>
    <p:sldId id="261" r:id="rId14"/>
    <p:sldId id="262" r:id="rId15"/>
    <p:sldId id="263" r:id="rId16"/>
    <p:sldId id="283" r:id="rId17"/>
    <p:sldId id="275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72" d="100"/>
          <a:sy n="72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10/22/2021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10/22/2021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10/22/2021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10/22/2021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10/22/2021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10/22/2021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10/22/2021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10/22/2021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10/22/2021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10/22/2021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10/22/2021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10/22/2021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10/22/2021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10/22/2021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.jpe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10/22/2021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FF9D3E-4EA2-4F72-8A82-588E2BC4C7DF}" type="datetimeFigureOut">
              <a:rPr lang="en-US" smtClean="0"/>
              <a:t>10/22/2021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4.png"/><Relationship Id="rId9" Type="http://schemas.openxmlformats.org/officeDocument/2006/relationships/image" Target="../media/image7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microsoft.com/office/2007/relationships/hdphoto" Target="../media/hdphoto3.wdp"/><Relationship Id="rId18" Type="http://schemas.openxmlformats.org/officeDocument/2006/relationships/image" Target="../media/image8.png"/><Relationship Id="rId3" Type="http://schemas.openxmlformats.org/officeDocument/2006/relationships/slideLayout" Target="../slideLayouts/slideLayout35.xml"/><Relationship Id="rId7" Type="http://schemas.openxmlformats.org/officeDocument/2006/relationships/slide" Target="slide6.xml"/><Relationship Id="rId12" Type="http://schemas.openxmlformats.org/officeDocument/2006/relationships/image" Target="../media/image10.png"/><Relationship Id="rId17" Type="http://schemas.openxmlformats.org/officeDocument/2006/relationships/image" Target="../media/image7.GIF"/><Relationship Id="rId2" Type="http://schemas.openxmlformats.org/officeDocument/2006/relationships/audio" Target="../media/media1.mp3"/><Relationship Id="rId16" Type="http://schemas.microsoft.com/office/2007/relationships/hdphoto" Target="../media/hdphoto1.wdp"/><Relationship Id="rId1" Type="http://schemas.microsoft.com/office/2007/relationships/media" Target="../media/media1.mp3"/><Relationship Id="rId6" Type="http://schemas.openxmlformats.org/officeDocument/2006/relationships/slide" Target="slide5.xml"/><Relationship Id="rId11" Type="http://schemas.openxmlformats.org/officeDocument/2006/relationships/slide" Target="slide8.xml"/><Relationship Id="rId5" Type="http://schemas.openxmlformats.org/officeDocument/2006/relationships/image" Target="../media/image4.png"/><Relationship Id="rId15" Type="http://schemas.openxmlformats.org/officeDocument/2006/relationships/image" Target="../media/image5.png"/><Relationship Id="rId10" Type="http://schemas.openxmlformats.org/officeDocument/2006/relationships/slide" Target="slide7.xml"/><Relationship Id="rId19" Type="http://schemas.openxmlformats.org/officeDocument/2006/relationships/image" Target="../media/image11.GIF"/><Relationship Id="rId4" Type="http://schemas.openxmlformats.org/officeDocument/2006/relationships/audio" Target="../media/audio1.wav"/><Relationship Id="rId9" Type="http://schemas.microsoft.com/office/2007/relationships/hdphoto" Target="../media/hdphoto2.wdp"/><Relationship Id="rId1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35.xml"/><Relationship Id="rId7" Type="http://schemas.openxmlformats.org/officeDocument/2006/relationships/audio" Target="../media/audio5.wav"/><Relationship Id="rId12" Type="http://schemas.microsoft.com/office/2007/relationships/hdphoto" Target="../media/hdphoto4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image" Target="../media/image14.png"/><Relationship Id="rId5" Type="http://schemas.openxmlformats.org/officeDocument/2006/relationships/audio" Target="../media/audio3.wav"/><Relationship Id="rId10" Type="http://schemas.openxmlformats.org/officeDocument/2006/relationships/slide" Target="slide4.xml"/><Relationship Id="rId4" Type="http://schemas.openxmlformats.org/officeDocument/2006/relationships/audio" Target="../media/audio2.wav"/><Relationship Id="rId9" Type="http://schemas.openxmlformats.org/officeDocument/2006/relationships/image" Target="../media/image13.wmf"/><Relationship Id="rId1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35.xml"/><Relationship Id="rId7" Type="http://schemas.openxmlformats.org/officeDocument/2006/relationships/audio" Target="../media/audio5.wav"/><Relationship Id="rId12" Type="http://schemas.microsoft.com/office/2007/relationships/hdphoto" Target="../media/hdphoto4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image" Target="../media/image14.png"/><Relationship Id="rId5" Type="http://schemas.openxmlformats.org/officeDocument/2006/relationships/audio" Target="../media/audio3.wav"/><Relationship Id="rId10" Type="http://schemas.openxmlformats.org/officeDocument/2006/relationships/image" Target="../media/image8.png"/><Relationship Id="rId4" Type="http://schemas.openxmlformats.org/officeDocument/2006/relationships/audio" Target="../media/audio2.wav"/><Relationship Id="rId9" Type="http://schemas.openxmlformats.org/officeDocument/2006/relationships/image" Target="../media/image13.w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35.xml"/><Relationship Id="rId7" Type="http://schemas.openxmlformats.org/officeDocument/2006/relationships/audio" Target="../media/audio5.wav"/><Relationship Id="rId12" Type="http://schemas.microsoft.com/office/2007/relationships/hdphoto" Target="../media/hdphoto4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image" Target="../media/image14.png"/><Relationship Id="rId5" Type="http://schemas.openxmlformats.org/officeDocument/2006/relationships/audio" Target="../media/audio3.wav"/><Relationship Id="rId10" Type="http://schemas.openxmlformats.org/officeDocument/2006/relationships/image" Target="../media/image8.png"/><Relationship Id="rId4" Type="http://schemas.openxmlformats.org/officeDocument/2006/relationships/audio" Target="../media/audio2.wav"/><Relationship Id="rId9" Type="http://schemas.openxmlformats.org/officeDocument/2006/relationships/image" Target="../media/image13.w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35.xml"/><Relationship Id="rId7" Type="http://schemas.openxmlformats.org/officeDocument/2006/relationships/audio" Target="../media/audio5.wav"/><Relationship Id="rId12" Type="http://schemas.microsoft.com/office/2007/relationships/hdphoto" Target="../media/hdphoto4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image" Target="../media/image14.png"/><Relationship Id="rId5" Type="http://schemas.openxmlformats.org/officeDocument/2006/relationships/audio" Target="../media/audio3.wav"/><Relationship Id="rId10" Type="http://schemas.openxmlformats.org/officeDocument/2006/relationships/image" Target="../media/image8.png"/><Relationship Id="rId4" Type="http://schemas.openxmlformats.org/officeDocument/2006/relationships/audio" Target="../media/audio2.wav"/><Relationship Id="rId9" Type="http://schemas.openxmlformats.org/officeDocument/2006/relationships/image" Target="../media/image13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WordArt 11"/>
          <p:cNvSpPr>
            <a:spLocks noChangeArrowheads="1" noChangeShapeType="1" noTextEdit="1"/>
          </p:cNvSpPr>
          <p:nvPr/>
        </p:nvSpPr>
        <p:spPr bwMode="auto">
          <a:xfrm>
            <a:off x="2819400" y="1676400"/>
            <a:ext cx="67818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99"/>
              </a:extrusionClr>
            </a:sp3d>
          </a:bodyPr>
          <a:lstStyle/>
          <a:p>
            <a:pPr algn="ctr"/>
            <a:endParaRPr lang="vi-VN" sz="1100" b="1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000000"/>
                  </a:gs>
                  <a:gs pos="20000">
                    <a:srgbClr val="0A128C"/>
                  </a:gs>
                  <a:gs pos="35001">
                    <a:srgbClr val="181CC7"/>
                  </a:gs>
                  <a:gs pos="44000">
                    <a:srgbClr val="7005D4"/>
                  </a:gs>
                  <a:gs pos="50000">
                    <a:srgbClr val="8C3D91"/>
                  </a:gs>
                  <a:gs pos="56000">
                    <a:srgbClr val="7005D4"/>
                  </a:gs>
                  <a:gs pos="64999">
                    <a:srgbClr val="181CC7"/>
                  </a:gs>
                  <a:gs pos="80000">
                    <a:srgbClr val="0A128C"/>
                  </a:gs>
                  <a:gs pos="100000">
                    <a:srgbClr val="000000"/>
                  </a:gs>
                </a:gsLst>
                <a:lin ang="5400000" scaled="1"/>
              </a:gradFill>
              <a:latin typeface="Times New Roman"/>
              <a:cs typeface="Times New Roman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818340" y="2262480"/>
            <a:ext cx="6173260" cy="7220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MÔN: TOÁN</a:t>
            </a:r>
          </a:p>
        </p:txBody>
      </p:sp>
      <p:sp>
        <p:nvSpPr>
          <p:cNvPr id="2054" name="TextBox 12"/>
          <p:cNvSpPr txBox="1">
            <a:spLocks noChangeArrowheads="1"/>
          </p:cNvSpPr>
          <p:nvPr/>
        </p:nvSpPr>
        <p:spPr bwMode="auto">
          <a:xfrm>
            <a:off x="1752600" y="533400"/>
            <a:ext cx="9331036" cy="130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ỦY BAN NHÂN DÂN QUẬN LONG BIÊN</a:t>
            </a:r>
          </a:p>
          <a:p>
            <a:pPr algn="ctr"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TRƯỜNG TIỂU HỌC ÁI MỘ B</a:t>
            </a:r>
          </a:p>
        </p:txBody>
      </p:sp>
      <p:sp>
        <p:nvSpPr>
          <p:cNvPr id="2055" name="TextBox 13"/>
          <p:cNvSpPr txBox="1">
            <a:spLocks noChangeArrowheads="1"/>
          </p:cNvSpPr>
          <p:nvPr/>
        </p:nvSpPr>
        <p:spPr bwMode="auto">
          <a:xfrm>
            <a:off x="1752600" y="3320937"/>
            <a:ext cx="855146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endParaRPr lang="en-US" sz="40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en-US" sz="40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6" name="TextBox 14"/>
          <p:cNvSpPr txBox="1">
            <a:spLocks noChangeArrowheads="1"/>
          </p:cNvSpPr>
          <p:nvPr/>
        </p:nvSpPr>
        <p:spPr bwMode="auto">
          <a:xfrm>
            <a:off x="1977476" y="4145455"/>
            <a:ext cx="8534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b="1" dirty="0">
                <a:solidFill>
                  <a:srgbClr val="FF0000"/>
                </a:solidFill>
                <a:cs typeface="Times New Roman" pitchFamily="18" charset="0"/>
              </a:rPr>
              <a:t>LỚP 2</a:t>
            </a: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id="{038EBA7F-34F2-4ECE-BCA6-B7BCB30B2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9029" y="5045758"/>
            <a:ext cx="8534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2800" b="1" dirty="0">
                <a:solidFill>
                  <a:srgbClr val="7030A0"/>
                </a:solidFill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: </a:t>
            </a: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Nặng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hơn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nhẹ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hơn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 (</a:t>
            </a: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trang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 57)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C8C3591-1849-4523-A500-493EB0D6E0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05" y="178287"/>
            <a:ext cx="1523999" cy="152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331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repeatCount="2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67130" y="1489075"/>
            <a:ext cx="9858375" cy="43192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270" y="127635"/>
            <a:ext cx="2583180" cy="11201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490" y="1498600"/>
            <a:ext cx="10598785" cy="4246880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1368425" y="2637155"/>
            <a:ext cx="699770" cy="659130"/>
          </a:xfrm>
          <a:prstGeom prst="ellipse">
            <a:avLst/>
          </a:prstGeom>
          <a:noFill/>
          <a:ln w="41275"/>
          <a:extLst>
            <a:ext uri="{909E8E84-426E-40DD-AFC4-6F175D3DCCD1}">
              <a14:hiddenFill xmlns:a14="http://schemas.microsoft.com/office/drawing/2010/main">
                <a:solidFill>
                  <a:schemeClr val="accent4"/>
                </a:solidFill>
              </a14:hiddenFill>
            </a:ext>
          </a:ex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9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51635" y="109220"/>
            <a:ext cx="8889365" cy="3095625"/>
          </a:xfrm>
          <a:prstGeom prst="rect">
            <a:avLst/>
          </a:prstGeom>
        </p:spPr>
      </p:pic>
      <p:sp>
        <p:nvSpPr>
          <p:cNvPr id="8" name="Text Box 7"/>
          <p:cNvSpPr txBox="1"/>
          <p:nvPr/>
        </p:nvSpPr>
        <p:spPr>
          <a:xfrm>
            <a:off x="1135380" y="3540125"/>
            <a:ext cx="68059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a. Mèo và chó, con nào nặng hơn?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8052435" y="3378200"/>
            <a:ext cx="3550285" cy="66929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Chó nặng hơn mèo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1104900" y="4564380"/>
            <a:ext cx="68059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b. Mèo và thỏ, con nào nặng hơn?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8052435" y="4392930"/>
            <a:ext cx="3550285" cy="66929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Mèo nặng hơn thỏ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1135380" y="5436870"/>
            <a:ext cx="680593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b. Mèo, chó và thỏ, con nào nặng nhất, con nào nhẹ nhất?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052435" y="5436870"/>
            <a:ext cx="3550285" cy="10039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Chó nặng nhất, thỏ nhẹ nhất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 animBg="1"/>
      <p:bldP spid="9" grpId="1" animBg="1"/>
      <p:bldP spid="10" grpId="0"/>
      <p:bldP spid="10" grpId="1"/>
      <p:bldP spid="11" grpId="0" bldLvl="0" animBg="1"/>
      <p:bldP spid="11" grpId="1" animBg="1"/>
      <p:bldP spid="12" grpId="0"/>
      <p:bldP spid="12" grpId="1"/>
      <p:bldP spid="13" grpId="0" bldLvl="0" animBg="1"/>
      <p:bldP spid="13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4850" y="504190"/>
            <a:ext cx="11090275" cy="551053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7474585" y="4138295"/>
            <a:ext cx="3945890" cy="55816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Cam nặng bằng 4 quả chanh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7474585" y="4757420"/>
            <a:ext cx="3945890" cy="5581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Táo nặng bằng 3 quả chanh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474585" y="5456555"/>
            <a:ext cx="3945890" cy="55816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Quả bưởi nặng bằng 7 quả chanh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8" grpId="0" bldLvl="0" animBg="1"/>
      <p:bldP spid="8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nhà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8327378" y="1458711"/>
            <a:ext cx="3914586" cy="52186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332173" y="5374297"/>
            <a:ext cx="1687688" cy="1197081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17176" y="1458711"/>
            <a:ext cx="8682954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  <a:scene3d>
              <a:camera prst="perspectiveRelaxedModerately"/>
              <a:lightRig rig="threePt" dir="t"/>
            </a:scene3d>
          </a:bodyPr>
          <a:lstStyle/>
          <a:p>
            <a:pPr algn="ctr"/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Nhím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lang="en-US" sz="8800" b="1" cap="none" spc="0" dirty="0">
              <a:ln w="0">
                <a:solidFill>
                  <a:srgbClr val="FFFF00"/>
                </a:solidFill>
              </a:ln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C 0.06368 0.00811 0.13151 0.06598 0.19115 0.06713 C 0.25066 0.06852 0.30026 0.00834 0.35638 0.00672 C 0.41237 0.00533 0.48763 0.06412 0.52735 0.05811 C 0.59141 0.04954 0.64987 0.00811 0.7142 -3.33333E-6 " pathEditMode="relative" rAng="0" ptsTypes="AAAAA">
                                      <p:cBhvr>
                                        <p:cTn id="8" dur="1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703" y="33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17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8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875" fill="hold">
                                          <p:stCondLst>
                                            <p:cond delay="8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875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875" fill="hold">
                                          <p:stCondLst>
                                            <p:cond delay="26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8" name="Round Diagonal Corner Rectangle 7"/>
          <p:cNvSpPr/>
          <p:nvPr/>
        </p:nvSpPr>
        <p:spPr>
          <a:xfrm>
            <a:off x="481702" y="197784"/>
            <a:ext cx="11084656" cy="6345823"/>
          </a:xfrm>
          <a:prstGeom prst="round2DiagRect">
            <a:avLst/>
          </a:prstGeom>
          <a:solidFill>
            <a:schemeClr val="bg1">
              <a:alpha val="85000"/>
            </a:schemeClr>
          </a:solidFill>
          <a:ln w="76200">
            <a:solidFill>
              <a:srgbClr val="FFC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nhím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con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chướng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chướng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6" name="nhà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10017531" y="3676094"/>
            <a:ext cx="2388748" cy="3184493"/>
          </a:xfrm>
          <a:prstGeom prst="rect">
            <a:avLst/>
          </a:prstGeom>
        </p:spPr>
      </p:pic>
      <p:pic>
        <p:nvPicPr>
          <p:cNvPr id="9" name="Nhí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332173" y="5374297"/>
            <a:ext cx="1687688" cy="1197081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.01806 C 0.07266 0.02385 0.15013 0.06621 0.21823 0.06713 C 0.2862 0.06806 0.34284 0.02408 0.40691 0.02292 C 0.47084 0.02176 0.55678 0.06482 0.60209 0.06042 C 0.67526 0.05417 0.74193 0.02385 0.8155 0.01806 " pathEditMode="relative" rAng="0" ptsTypes="AAAAA">
                                      <p:cBhvr>
                                        <p:cTn id="13" dur="1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8" y="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1">
            <a:hlinkClick r:id="rId6" action="ppaction://hlinksldjump"/>
          </p:cNvPr>
          <p:cNvSpPr/>
          <p:nvPr/>
        </p:nvSpPr>
        <p:spPr>
          <a:xfrm>
            <a:off x="1515680" y="4976419"/>
            <a:ext cx="1544054" cy="1454670"/>
          </a:xfrm>
          <a:custGeom>
            <a:avLst/>
            <a:gdLst>
              <a:gd name="connsiteX0" fmla="*/ 1193872 w 1729930"/>
              <a:gd name="connsiteY0" fmla="*/ 46227 h 1244670"/>
              <a:gd name="connsiteX1" fmla="*/ 976157 w 1729930"/>
              <a:gd name="connsiteY1" fmla="*/ 2684 h 1244670"/>
              <a:gd name="connsiteX2" fmla="*/ 642329 w 1729930"/>
              <a:gd name="connsiteY2" fmla="*/ 104284 h 1244670"/>
              <a:gd name="connsiteX3" fmla="*/ 395586 w 1729930"/>
              <a:gd name="connsiteY3" fmla="*/ 554227 h 1244670"/>
              <a:gd name="connsiteX4" fmla="*/ 3700 w 1729930"/>
              <a:gd name="connsiteY4" fmla="*/ 612284 h 1244670"/>
              <a:gd name="connsiteX5" fmla="*/ 235929 w 1729930"/>
              <a:gd name="connsiteY5" fmla="*/ 1207370 h 1244670"/>
              <a:gd name="connsiteX6" fmla="*/ 831015 w 1729930"/>
              <a:gd name="connsiteY6" fmla="*/ 1120284 h 1244670"/>
              <a:gd name="connsiteX7" fmla="*/ 1571243 w 1729930"/>
              <a:gd name="connsiteY7" fmla="*/ 612284 h 1244670"/>
              <a:gd name="connsiteX8" fmla="*/ 1701872 w 1729930"/>
              <a:gd name="connsiteY8" fmla="*/ 220398 h 1244670"/>
              <a:gd name="connsiteX9" fmla="*/ 1193872 w 1729930"/>
              <a:gd name="connsiteY9" fmla="*/ 46227 h 1244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29930" h="1244670">
                <a:moveTo>
                  <a:pt x="1193872" y="46227"/>
                </a:moveTo>
                <a:cubicBezTo>
                  <a:pt x="1072920" y="9941"/>
                  <a:pt x="1068081" y="-6992"/>
                  <a:pt x="976157" y="2684"/>
                </a:cubicBezTo>
                <a:cubicBezTo>
                  <a:pt x="884233" y="12360"/>
                  <a:pt x="739091" y="12360"/>
                  <a:pt x="642329" y="104284"/>
                </a:cubicBezTo>
                <a:cubicBezTo>
                  <a:pt x="545567" y="196208"/>
                  <a:pt x="502024" y="469560"/>
                  <a:pt x="395586" y="554227"/>
                </a:cubicBezTo>
                <a:cubicBezTo>
                  <a:pt x="289148" y="638894"/>
                  <a:pt x="30309" y="503427"/>
                  <a:pt x="3700" y="612284"/>
                </a:cubicBezTo>
                <a:cubicBezTo>
                  <a:pt x="-22909" y="721141"/>
                  <a:pt x="98043" y="1122703"/>
                  <a:pt x="235929" y="1207370"/>
                </a:cubicBezTo>
                <a:cubicBezTo>
                  <a:pt x="373815" y="1292037"/>
                  <a:pt x="608463" y="1219465"/>
                  <a:pt x="831015" y="1120284"/>
                </a:cubicBezTo>
                <a:cubicBezTo>
                  <a:pt x="1053567" y="1021103"/>
                  <a:pt x="1426100" y="762265"/>
                  <a:pt x="1571243" y="612284"/>
                </a:cubicBezTo>
                <a:cubicBezTo>
                  <a:pt x="1716386" y="462303"/>
                  <a:pt x="1767186" y="314741"/>
                  <a:pt x="1701872" y="220398"/>
                </a:cubicBezTo>
                <a:cubicBezTo>
                  <a:pt x="1636558" y="126055"/>
                  <a:pt x="1314824" y="82513"/>
                  <a:pt x="1193872" y="46227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22" name="o2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7240" b="50000" l="35725" r="43485">
                        <a14:foregroundMark x1="39019" y1="42578" x2="39019" y2="42578"/>
                        <a14:foregroundMark x1="39751" y1="42188" x2="39751" y2="42188"/>
                        <a14:foregroundMark x1="39239" y1="45313" x2="39239" y2="45313"/>
                      </a14:backgroundRemoval>
                    </a14:imgEffect>
                  </a14:imgLayer>
                </a14:imgProps>
              </a:ext>
            </a:extLst>
          </a:blip>
          <a:srcRect l="35817" t="37041" r="56708" b="50303"/>
          <a:stretch>
            <a:fillRect/>
          </a:stretch>
        </p:blipFill>
        <p:spPr>
          <a:xfrm>
            <a:off x="1922045" y="3377890"/>
            <a:ext cx="2000915" cy="1561916"/>
          </a:xfrm>
          <a:prstGeom prst="rect">
            <a:avLst/>
          </a:prstGeom>
        </p:spPr>
      </p:pic>
      <p:sp>
        <p:nvSpPr>
          <p:cNvPr id="11" name="o3">
            <a:hlinkClick r:id="rId10" action="ppaction://hlinksldjump"/>
          </p:cNvPr>
          <p:cNvSpPr/>
          <p:nvPr/>
        </p:nvSpPr>
        <p:spPr>
          <a:xfrm rot="689854">
            <a:off x="3628481" y="4481893"/>
            <a:ext cx="1532061" cy="1814714"/>
          </a:xfrm>
          <a:custGeom>
            <a:avLst/>
            <a:gdLst>
              <a:gd name="connsiteX0" fmla="*/ 715694 w 2219921"/>
              <a:gd name="connsiteY0" fmla="*/ 114694 h 1725835"/>
              <a:gd name="connsiteX1" fmla="*/ 120608 w 2219921"/>
              <a:gd name="connsiteY1" fmla="*/ 346922 h 1725835"/>
              <a:gd name="connsiteX2" fmla="*/ 77065 w 2219921"/>
              <a:gd name="connsiteY2" fmla="*/ 912979 h 1725835"/>
              <a:gd name="connsiteX3" fmla="*/ 976951 w 2219921"/>
              <a:gd name="connsiteY3" fmla="*/ 1232294 h 1725835"/>
              <a:gd name="connsiteX4" fmla="*/ 1223694 w 2219921"/>
              <a:gd name="connsiteY4" fmla="*/ 1725779 h 1725835"/>
              <a:gd name="connsiteX5" fmla="*/ 2196151 w 2219921"/>
              <a:gd name="connsiteY5" fmla="*/ 1261322 h 1725835"/>
              <a:gd name="connsiteX6" fmla="*/ 1891351 w 2219921"/>
              <a:gd name="connsiteY6" fmla="*/ 738808 h 1725835"/>
              <a:gd name="connsiteX7" fmla="*/ 1557523 w 2219921"/>
              <a:gd name="connsiteY7" fmla="*/ 738808 h 1725835"/>
              <a:gd name="connsiteX8" fmla="*/ 1513980 w 2219921"/>
              <a:gd name="connsiteY8" fmla="*/ 42122 h 1725835"/>
              <a:gd name="connsiteX9" fmla="*/ 715694 w 2219921"/>
              <a:gd name="connsiteY9" fmla="*/ 114694 h 1725835"/>
              <a:gd name="connsiteX0-1" fmla="*/ 715694 w 2218504"/>
              <a:gd name="connsiteY0-2" fmla="*/ 88833 h 1699974"/>
              <a:gd name="connsiteX1-3" fmla="*/ 120608 w 2218504"/>
              <a:gd name="connsiteY1-4" fmla="*/ 321061 h 1699974"/>
              <a:gd name="connsiteX2-5" fmla="*/ 77065 w 2218504"/>
              <a:gd name="connsiteY2-6" fmla="*/ 887118 h 1699974"/>
              <a:gd name="connsiteX3-7" fmla="*/ 976951 w 2218504"/>
              <a:gd name="connsiteY3-8" fmla="*/ 1206433 h 1699974"/>
              <a:gd name="connsiteX4-9" fmla="*/ 1223694 w 2218504"/>
              <a:gd name="connsiteY4-10" fmla="*/ 1699918 h 1699974"/>
              <a:gd name="connsiteX5-11" fmla="*/ 2196151 w 2218504"/>
              <a:gd name="connsiteY5-12" fmla="*/ 1235461 h 1699974"/>
              <a:gd name="connsiteX6-13" fmla="*/ 1891351 w 2218504"/>
              <a:gd name="connsiteY6-14" fmla="*/ 712947 h 1699974"/>
              <a:gd name="connsiteX7-15" fmla="*/ 1717180 w 2218504"/>
              <a:gd name="connsiteY7-16" fmla="*/ 379118 h 1699974"/>
              <a:gd name="connsiteX8-17" fmla="*/ 1513980 w 2218504"/>
              <a:gd name="connsiteY8-18" fmla="*/ 16261 h 1699974"/>
              <a:gd name="connsiteX9-19" fmla="*/ 715694 w 2218504"/>
              <a:gd name="connsiteY9-20" fmla="*/ 88833 h 1699974"/>
              <a:gd name="connsiteX0-21" fmla="*/ 705170 w 2207980"/>
              <a:gd name="connsiteY0-22" fmla="*/ 88833 h 1700161"/>
              <a:gd name="connsiteX1-23" fmla="*/ 110084 w 2207980"/>
              <a:gd name="connsiteY1-24" fmla="*/ 321061 h 1700161"/>
              <a:gd name="connsiteX2-25" fmla="*/ 66541 w 2207980"/>
              <a:gd name="connsiteY2-26" fmla="*/ 887118 h 1700161"/>
              <a:gd name="connsiteX3-27" fmla="*/ 821284 w 2207980"/>
              <a:gd name="connsiteY3-28" fmla="*/ 1293519 h 1700161"/>
              <a:gd name="connsiteX4-29" fmla="*/ 1213170 w 2207980"/>
              <a:gd name="connsiteY4-30" fmla="*/ 1699918 h 1700161"/>
              <a:gd name="connsiteX5-31" fmla="*/ 2185627 w 2207980"/>
              <a:gd name="connsiteY5-32" fmla="*/ 1235461 h 1700161"/>
              <a:gd name="connsiteX6-33" fmla="*/ 1880827 w 2207980"/>
              <a:gd name="connsiteY6-34" fmla="*/ 712947 h 1700161"/>
              <a:gd name="connsiteX7-35" fmla="*/ 1706656 w 2207980"/>
              <a:gd name="connsiteY7-36" fmla="*/ 379118 h 1700161"/>
              <a:gd name="connsiteX8-37" fmla="*/ 1503456 w 2207980"/>
              <a:gd name="connsiteY8-38" fmla="*/ 16261 h 1700161"/>
              <a:gd name="connsiteX9-39" fmla="*/ 705170 w 2207980"/>
              <a:gd name="connsiteY9-40" fmla="*/ 88833 h 170016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2207980" h="1700161">
                <a:moveTo>
                  <a:pt x="705170" y="88833"/>
                </a:moveTo>
                <a:cubicBezTo>
                  <a:pt x="472941" y="139633"/>
                  <a:pt x="216522" y="188014"/>
                  <a:pt x="110084" y="321061"/>
                </a:cubicBezTo>
                <a:cubicBezTo>
                  <a:pt x="3646" y="454108"/>
                  <a:pt x="-51992" y="725042"/>
                  <a:pt x="66541" y="887118"/>
                </a:cubicBezTo>
                <a:cubicBezTo>
                  <a:pt x="185074" y="1049194"/>
                  <a:pt x="630179" y="1158052"/>
                  <a:pt x="821284" y="1293519"/>
                </a:cubicBezTo>
                <a:cubicBezTo>
                  <a:pt x="1012389" y="1428986"/>
                  <a:pt x="985780" y="1709594"/>
                  <a:pt x="1213170" y="1699918"/>
                </a:cubicBezTo>
                <a:cubicBezTo>
                  <a:pt x="1440560" y="1690242"/>
                  <a:pt x="2074351" y="1399956"/>
                  <a:pt x="2185627" y="1235461"/>
                </a:cubicBezTo>
                <a:cubicBezTo>
                  <a:pt x="2296903" y="1070966"/>
                  <a:pt x="1960655" y="855671"/>
                  <a:pt x="1880827" y="712947"/>
                </a:cubicBezTo>
                <a:cubicBezTo>
                  <a:pt x="1800999" y="570223"/>
                  <a:pt x="1769551" y="495232"/>
                  <a:pt x="1706656" y="379118"/>
                </a:cubicBezTo>
                <a:cubicBezTo>
                  <a:pt x="1643761" y="263004"/>
                  <a:pt x="1670370" y="64642"/>
                  <a:pt x="1503456" y="16261"/>
                </a:cubicBezTo>
                <a:cubicBezTo>
                  <a:pt x="1336542" y="-32120"/>
                  <a:pt x="937399" y="38033"/>
                  <a:pt x="705170" y="88833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25" name="o4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9996" b="72185" l="42716" r="51027">
                        <a14:foregroundMark x1="46413" y1="65365" x2="46413" y2="65365"/>
                        <a14:foregroundMark x1="46413" y1="67708" x2="46413" y2="67708"/>
                      </a14:backgroundRemoval>
                    </a14:imgEffect>
                  </a14:imgLayer>
                </a14:imgProps>
              </a:ext>
            </a:extLst>
          </a:blip>
          <a:srcRect l="42971" t="61177" r="50206" b="28104"/>
          <a:stretch>
            <a:fillRect/>
          </a:stretch>
        </p:blipFill>
        <p:spPr>
          <a:xfrm>
            <a:off x="5048899" y="3716277"/>
            <a:ext cx="1954888" cy="17265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nhà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9342837" y="2807084"/>
            <a:ext cx="2935238" cy="3913031"/>
          </a:xfrm>
          <a:prstGeom prst="rect">
            <a:avLst/>
          </a:prstGeom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21145771">
            <a:off x="59694" y="5379810"/>
            <a:ext cx="1409032" cy="999430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315895" y="0"/>
            <a:ext cx="1926338" cy="1926338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07407E-6 L 0.12552 -0.03774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76" y="-18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52 -0.03774 L 0.1651 -0.26135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-111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51 -0.26135 L 0.3 -0.08797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45" y="8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 -0.08797 L 0.43203 -0.19862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02" y="-553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3203 -0.19862 L 0.49792 -0.00093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4" y="98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792 -0.00093 L 0.79792 0.02222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bldLvl="0" animBg="1"/>
      <p:bldP spid="8" grpId="1" bldLvl="0" animBg="1"/>
      <p:bldP spid="11" grpId="0" bldLvl="0" animBg="1"/>
      <p:bldP spid="11" grpId="1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412798" y="2935681"/>
            <a:ext cx="5353380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6082897" y="293568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"/>
          <p:cNvSpPr/>
          <p:nvPr/>
        </p:nvSpPr>
        <p:spPr>
          <a:xfrm>
            <a:off x="433272" y="4400549"/>
            <a:ext cx="5332906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B.7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147365" y="4400550"/>
            <a:ext cx="5268438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51" name="Picture 50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925060" y="930910"/>
            <a:ext cx="2058670" cy="9874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4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60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7000"/>
                            </p:stCondLst>
                            <p:childTnLst>
                              <p:par>
                                <p:cTn id="10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8000"/>
                            </p:stCondLst>
                            <p:childTnLst>
                              <p:par>
                                <p:cTn id="10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9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433272" y="4275547"/>
            <a:ext cx="5332907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433272" y="303529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.12</a:t>
            </a:r>
          </a:p>
        </p:txBody>
      </p:sp>
      <p:sp>
        <p:nvSpPr>
          <p:cNvPr id="31" name="B"/>
          <p:cNvSpPr/>
          <p:nvPr/>
        </p:nvSpPr>
        <p:spPr>
          <a:xfrm>
            <a:off x="6079962" y="4275547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.14</a:t>
            </a:r>
          </a:p>
        </p:txBody>
      </p:sp>
      <p:sp>
        <p:nvSpPr>
          <p:cNvPr id="32" name="D"/>
          <p:cNvSpPr/>
          <p:nvPr/>
        </p:nvSpPr>
        <p:spPr>
          <a:xfrm>
            <a:off x="6079962" y="3048988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.11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776470" y="764540"/>
            <a:ext cx="1863725" cy="18789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6147363" y="3035290"/>
            <a:ext cx="5353381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433272" y="303529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.13</a:t>
            </a:r>
          </a:p>
        </p:txBody>
      </p:sp>
      <p:sp>
        <p:nvSpPr>
          <p:cNvPr id="31" name="B"/>
          <p:cNvSpPr/>
          <p:nvPr/>
        </p:nvSpPr>
        <p:spPr>
          <a:xfrm>
            <a:off x="433272" y="4400549"/>
            <a:ext cx="5332906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B.12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147365" y="4400550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D.14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015230" y="636905"/>
            <a:ext cx="1959610" cy="20675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6196469" y="4404940"/>
            <a:ext cx="5353381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noProof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433272" y="303529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.5</a:t>
            </a:r>
          </a:p>
        </p:txBody>
      </p:sp>
      <p:sp>
        <p:nvSpPr>
          <p:cNvPr id="31" name="B"/>
          <p:cNvSpPr/>
          <p:nvPr/>
        </p:nvSpPr>
        <p:spPr>
          <a:xfrm>
            <a:off x="433272" y="4404994"/>
            <a:ext cx="5332906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B.9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079962" y="3048988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.7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58995" y="914400"/>
            <a:ext cx="2812415" cy="13366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15900" y="216535"/>
            <a:ext cx="2537460" cy="9829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9245" y="1414145"/>
            <a:ext cx="9481185" cy="49625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285</Words>
  <Application>Microsoft Office PowerPoint</Application>
  <PresentationFormat>Widescreen</PresentationFormat>
  <Paragraphs>107</Paragraphs>
  <Slides>14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.VnBlack</vt:lpstr>
      <vt:lpstr>Arial</vt:lpstr>
      <vt:lpstr>Calibri</vt:lpstr>
      <vt:lpstr>Calibri Light</vt:lpstr>
      <vt:lpstr>ITC Avant Garde Std Bk</vt:lpstr>
      <vt:lpstr>Times New Roman</vt:lpstr>
      <vt:lpstr>Wingdings</vt:lpstr>
      <vt:lpstr>2_Office Theme</vt:lpstr>
      <vt:lpstr>1_Office Theme</vt:lpstr>
      <vt:lpstr>4_Office 主题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admin</dc:creator>
  <cp:lastModifiedBy>Nguyễn Ngọc Diệp</cp:lastModifiedBy>
  <cp:revision>5</cp:revision>
  <dcterms:created xsi:type="dcterms:W3CDTF">2021-05-13T04:17:00Z</dcterms:created>
  <dcterms:modified xsi:type="dcterms:W3CDTF">2021-10-22T04:18:06Z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