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handoutMasterIdLst>
    <p:handoutMasterId r:id="rId11"/>
  </p:handoutMasterIdLst>
  <p:sldIdLst>
    <p:sldId id="2007577113" r:id="rId3"/>
    <p:sldId id="2007577112" r:id="rId4"/>
    <p:sldId id="2007577098" r:id="rId5"/>
    <p:sldId id="2007577106" r:id="rId6"/>
    <p:sldId id="2007577107" r:id="rId7"/>
    <p:sldId id="2007577111" r:id="rId8"/>
    <p:sldId id="2007577108" r:id="rId9"/>
    <p:sldId id="200757709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39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2021/10/13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15469" y="3256553"/>
            <a:ext cx="8813492" cy="83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12: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Bảng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trừ</a:t>
            </a:r>
            <a:r>
              <a:rPr kumimoji="0" lang="en-US" sz="4400" b="1" i="0" u="none" strike="noStrike" kern="1200" cap="none" spc="0" normalizeH="0" baseline="0" noProof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(qua 10)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461743" y="860928"/>
            <a:ext cx="2190751" cy="1531398"/>
            <a:chOff x="1523998" y="0"/>
            <a:chExt cx="2190751" cy="9806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68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19534" y="1172272"/>
            <a:ext cx="6888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PHÉP CỘNG, PHÉP TRỪ TRONG PHẠM VI 20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05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178520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62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13AB046-3C57-4397-B679-26BC4C9AB11E}"/>
              </a:ext>
            </a:extLst>
          </p:cNvPr>
          <p:cNvSpPr/>
          <p:nvPr/>
        </p:nvSpPr>
        <p:spPr>
          <a:xfrm>
            <a:off x="1732529" y="1438108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21D52F-437B-48E8-83FE-A7921024E6D7}"/>
              </a:ext>
            </a:extLst>
          </p:cNvPr>
          <p:cNvSpPr txBox="1"/>
          <p:nvPr/>
        </p:nvSpPr>
        <p:spPr>
          <a:xfrm>
            <a:off x="2255749" y="1438108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en-US" sz="2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FBE7A29-B4DD-45D0-97A0-6B6E9565F8A3}"/>
              </a:ext>
            </a:extLst>
          </p:cNvPr>
          <p:cNvGrpSpPr/>
          <p:nvPr/>
        </p:nvGrpSpPr>
        <p:grpSpPr>
          <a:xfrm>
            <a:off x="900544" y="2513995"/>
            <a:ext cx="10155381" cy="2754435"/>
            <a:chOff x="900544" y="1599592"/>
            <a:chExt cx="10155381" cy="275443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BDCF5FB-CD7A-4C65-8784-781940E06A61}"/>
                </a:ext>
              </a:extLst>
            </p:cNvPr>
            <p:cNvGrpSpPr/>
            <p:nvPr/>
          </p:nvGrpSpPr>
          <p:grpSpPr>
            <a:xfrm>
              <a:off x="900544" y="1599592"/>
              <a:ext cx="10155381" cy="2754435"/>
              <a:chOff x="973533" y="1831284"/>
              <a:chExt cx="10155381" cy="2409566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0C512BE6-E5D5-43CC-A740-BBDC0354BE1D}"/>
                  </a:ext>
                </a:extLst>
              </p:cNvPr>
              <p:cNvGrpSpPr/>
              <p:nvPr/>
            </p:nvGrpSpPr>
            <p:grpSpPr>
              <a:xfrm>
                <a:off x="973533" y="1831284"/>
                <a:ext cx="10155381" cy="2409566"/>
                <a:chOff x="2148918" y="4391889"/>
                <a:chExt cx="10155381" cy="2409566"/>
              </a:xfrm>
            </p:grpSpPr>
            <p:sp>
              <p:nvSpPr>
                <p:cNvPr id="9" name="Rectangle: Rounded Corners 8">
                  <a:extLst>
                    <a:ext uri="{FF2B5EF4-FFF2-40B4-BE49-F238E27FC236}">
                      <a16:creationId xmlns:a16="http://schemas.microsoft.com/office/drawing/2014/main" id="{C3E9671C-5C54-4CF7-BE67-1011A2FDDDCE}"/>
                    </a:ext>
                  </a:extLst>
                </p:cNvPr>
                <p:cNvSpPr/>
                <p:nvPr/>
              </p:nvSpPr>
              <p:spPr>
                <a:xfrm>
                  <a:off x="2148918" y="4391889"/>
                  <a:ext cx="10155381" cy="2409566"/>
                </a:xfrm>
                <a:prstGeom prst="roundRect">
                  <a:avLst/>
                </a:prstGeom>
                <a:solidFill>
                  <a:srgbClr val="FFFF99"/>
                </a:solidFill>
                <a:ln>
                  <a:noFill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2800" dirty="0">
                      <a:solidFill>
                        <a:sysClr val="windowText" lastClr="000000"/>
                      </a:solidFill>
                    </a:rPr>
                    <a:t>13 – 6 = 			11 – 2 = 			16 – 8 = 	</a:t>
                  </a:r>
                </a:p>
                <a:p>
                  <a:pPr>
                    <a:lnSpc>
                      <a:spcPct val="200000"/>
                    </a:lnSpc>
                  </a:pPr>
                  <a:r>
                    <a:rPr lang="en-US" sz="2800" dirty="0">
                      <a:solidFill>
                        <a:sysClr val="windowText" lastClr="000000"/>
                      </a:solidFill>
                    </a:rPr>
                    <a:t>15 – 7 = 			14 – 5 = 			18 – 9 =</a:t>
                  </a:r>
                </a:p>
                <a:p>
                  <a:pPr>
                    <a:lnSpc>
                      <a:spcPct val="200000"/>
                    </a:lnSpc>
                  </a:pPr>
                  <a:r>
                    <a:rPr lang="en-US" sz="2800" dirty="0">
                      <a:solidFill>
                        <a:sysClr val="windowText" lastClr="000000"/>
                      </a:solidFill>
                    </a:rPr>
                    <a:t>12 – 4 = 			17 – 8 = 			12 – 3 =  </a:t>
                  </a:r>
                </a:p>
              </p:txBody>
            </p:sp>
            <p:sp>
              <p:nvSpPr>
                <p:cNvPr id="10" name="Rectangle: Rounded Corners 9">
                  <a:extLst>
                    <a:ext uri="{FF2B5EF4-FFF2-40B4-BE49-F238E27FC236}">
                      <a16:creationId xmlns:a16="http://schemas.microsoft.com/office/drawing/2014/main" id="{8C38D074-AF6A-4DEC-9478-68C048A2F10D}"/>
                    </a:ext>
                  </a:extLst>
                </p:cNvPr>
                <p:cNvSpPr/>
                <p:nvPr/>
              </p:nvSpPr>
              <p:spPr>
                <a:xfrm>
                  <a:off x="3819321" y="4612050"/>
                  <a:ext cx="668647" cy="584930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102E184E-6D6E-42AB-8329-381E3B3F159F}"/>
                  </a:ext>
                </a:extLst>
              </p:cNvPr>
              <p:cNvSpPr/>
              <p:nvPr/>
            </p:nvSpPr>
            <p:spPr>
              <a:xfrm>
                <a:off x="2643936" y="2840753"/>
                <a:ext cx="668647" cy="563849"/>
              </a:xfrm>
              <a:prstGeom prst="round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897DCF2-504B-4416-87AB-B8F214C22BFC}"/>
                </a:ext>
              </a:extLst>
            </p:cNvPr>
            <p:cNvSpPr/>
            <p:nvPr/>
          </p:nvSpPr>
          <p:spPr>
            <a:xfrm>
              <a:off x="2570947" y="3631720"/>
              <a:ext cx="668647" cy="668648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923F6AB-11D5-491C-9B51-E2E70FD6DAFF}"/>
              </a:ext>
            </a:extLst>
          </p:cNvPr>
          <p:cNvSpPr/>
          <p:nvPr/>
        </p:nvSpPr>
        <p:spPr>
          <a:xfrm>
            <a:off x="6192066" y="2755456"/>
            <a:ext cx="668647" cy="6686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B7CEF3C-72C4-4C99-AE9C-2F40AF33B177}"/>
              </a:ext>
            </a:extLst>
          </p:cNvPr>
          <p:cNvSpPr/>
          <p:nvPr/>
        </p:nvSpPr>
        <p:spPr>
          <a:xfrm>
            <a:off x="6192066" y="3657733"/>
            <a:ext cx="668647" cy="64455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7F45EFF-77B7-425B-9D4E-F64B46272DF4}"/>
              </a:ext>
            </a:extLst>
          </p:cNvPr>
          <p:cNvSpPr/>
          <p:nvPr/>
        </p:nvSpPr>
        <p:spPr>
          <a:xfrm>
            <a:off x="6192066" y="4535912"/>
            <a:ext cx="668647" cy="6686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73839DA-882C-4DFA-BB67-559811BBC5AE}"/>
              </a:ext>
            </a:extLst>
          </p:cNvPr>
          <p:cNvSpPr/>
          <p:nvPr/>
        </p:nvSpPr>
        <p:spPr>
          <a:xfrm>
            <a:off x="9869929" y="2765667"/>
            <a:ext cx="668647" cy="6686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27AA6D4-061D-4263-A38B-AAA6B0F22886}"/>
              </a:ext>
            </a:extLst>
          </p:cNvPr>
          <p:cNvSpPr/>
          <p:nvPr/>
        </p:nvSpPr>
        <p:spPr>
          <a:xfrm>
            <a:off x="9869929" y="3667944"/>
            <a:ext cx="668647" cy="64455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AFA3A6C-2C47-4F11-8F38-35567BBBBFCB}"/>
              </a:ext>
            </a:extLst>
          </p:cNvPr>
          <p:cNvSpPr/>
          <p:nvPr/>
        </p:nvSpPr>
        <p:spPr>
          <a:xfrm>
            <a:off x="9869929" y="4546123"/>
            <a:ext cx="668647" cy="6686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D4CCD62-43F6-4C4B-8F18-309C0332758A}"/>
              </a:ext>
            </a:extLst>
          </p:cNvPr>
          <p:cNvSpPr/>
          <p:nvPr/>
        </p:nvSpPr>
        <p:spPr>
          <a:xfrm>
            <a:off x="2622298" y="2811526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BD1942-F81F-476F-B13A-DA4556BDDF39}"/>
              </a:ext>
            </a:extLst>
          </p:cNvPr>
          <p:cNvSpPr/>
          <p:nvPr/>
        </p:nvSpPr>
        <p:spPr>
          <a:xfrm>
            <a:off x="2612122" y="3679494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F196800-31B1-43DE-8ECF-6C81C6A59774}"/>
              </a:ext>
            </a:extLst>
          </p:cNvPr>
          <p:cNvSpPr/>
          <p:nvPr/>
        </p:nvSpPr>
        <p:spPr>
          <a:xfrm>
            <a:off x="6215624" y="2778385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F564537-27FA-4EF0-B91F-AD6A5C986396}"/>
              </a:ext>
            </a:extLst>
          </p:cNvPr>
          <p:cNvSpPr/>
          <p:nvPr/>
        </p:nvSpPr>
        <p:spPr>
          <a:xfrm>
            <a:off x="6215624" y="3678824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A46E45E-D1DC-4E7A-B0E0-2B4786422FC7}"/>
              </a:ext>
            </a:extLst>
          </p:cNvPr>
          <p:cNvSpPr/>
          <p:nvPr/>
        </p:nvSpPr>
        <p:spPr>
          <a:xfrm>
            <a:off x="6205593" y="4546123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A0D4280-12D6-4989-B9DB-45731B7EECE7}"/>
              </a:ext>
            </a:extLst>
          </p:cNvPr>
          <p:cNvSpPr/>
          <p:nvPr/>
        </p:nvSpPr>
        <p:spPr>
          <a:xfrm>
            <a:off x="2592176" y="4569052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9CD2300-0905-4E0F-830C-E00039299A7B}"/>
              </a:ext>
            </a:extLst>
          </p:cNvPr>
          <p:cNvSpPr/>
          <p:nvPr/>
        </p:nvSpPr>
        <p:spPr>
          <a:xfrm>
            <a:off x="9879960" y="2778385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46E662A-4076-4D96-ADE5-087E3407BDE8}"/>
              </a:ext>
            </a:extLst>
          </p:cNvPr>
          <p:cNvSpPr/>
          <p:nvPr/>
        </p:nvSpPr>
        <p:spPr>
          <a:xfrm>
            <a:off x="9879960" y="3678824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60CA751-4524-433B-8444-C21FDD146221}"/>
              </a:ext>
            </a:extLst>
          </p:cNvPr>
          <p:cNvSpPr/>
          <p:nvPr/>
        </p:nvSpPr>
        <p:spPr>
          <a:xfrm>
            <a:off x="9911494" y="4559978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26" name="Picture 25" descr="C:\Users\TUAN\Downloads\Luyện tập 1.png">
            <a:extLst>
              <a:ext uri="{FF2B5EF4-FFF2-40B4-BE49-F238E27FC236}">
                <a16:creationId xmlns:a16="http://schemas.microsoft.com/office/drawing/2014/main" id="{D38BFA92-DB79-46A4-842D-FADD8099D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637" y="499805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22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DA4331F7-4FD9-47FA-BB7A-8E715427B83C}"/>
              </a:ext>
            </a:extLst>
          </p:cNvPr>
          <p:cNvSpPr/>
          <p:nvPr/>
        </p:nvSpPr>
        <p:spPr>
          <a:xfrm>
            <a:off x="1078523" y="789782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19F180-6300-4939-B9A1-BC6C6DAC1876}"/>
              </a:ext>
            </a:extLst>
          </p:cNvPr>
          <p:cNvSpPr txBox="1"/>
          <p:nvPr/>
        </p:nvSpPr>
        <p:spPr>
          <a:xfrm>
            <a:off x="1601743" y="851337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en-US" sz="2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DCC647A-BF59-4719-A4FB-ECE166A03CFD}"/>
              </a:ext>
            </a:extLst>
          </p:cNvPr>
          <p:cNvGrpSpPr/>
          <p:nvPr/>
        </p:nvGrpSpPr>
        <p:grpSpPr>
          <a:xfrm>
            <a:off x="926180" y="1747088"/>
            <a:ext cx="2772984" cy="700550"/>
            <a:chOff x="2563090" y="4391891"/>
            <a:chExt cx="2179765" cy="51261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CBA572EF-E3F1-43CA-A0CC-7280A2A4F13A}"/>
                </a:ext>
              </a:extLst>
            </p:cNvPr>
            <p:cNvSpPr/>
            <p:nvPr/>
          </p:nvSpPr>
          <p:spPr>
            <a:xfrm>
              <a:off x="2563090" y="4391891"/>
              <a:ext cx="217976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14 – 4 – 3 = 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9F07BE7-9074-4B56-975A-D885A079FF12}"/>
                </a:ext>
              </a:extLst>
            </p:cNvPr>
            <p:cNvSpPr/>
            <p:nvPr/>
          </p:nvSpPr>
          <p:spPr>
            <a:xfrm>
              <a:off x="4219956" y="4450873"/>
              <a:ext cx="436418" cy="40861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574FF70-FB31-407B-8812-79067C905598}"/>
              </a:ext>
            </a:extLst>
          </p:cNvPr>
          <p:cNvGrpSpPr/>
          <p:nvPr/>
        </p:nvGrpSpPr>
        <p:grpSpPr>
          <a:xfrm>
            <a:off x="926181" y="2655737"/>
            <a:ext cx="2260366" cy="700549"/>
            <a:chOff x="2563091" y="4391891"/>
            <a:chExt cx="1603659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ED496F51-6CCE-430C-AB24-8FCD5302F461}"/>
                </a:ext>
              </a:extLst>
            </p:cNvPr>
            <p:cNvSpPr/>
            <p:nvPr/>
          </p:nvSpPr>
          <p:spPr>
            <a:xfrm>
              <a:off x="2563091" y="4391891"/>
              <a:ext cx="1603659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14 – 7= 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E1C6571-B796-4515-AF54-F8E999D1695D}"/>
                </a:ext>
              </a:extLst>
            </p:cNvPr>
            <p:cNvSpPr/>
            <p:nvPr/>
          </p:nvSpPr>
          <p:spPr>
            <a:xfrm>
              <a:off x="3607457" y="4424973"/>
              <a:ext cx="436418" cy="436418"/>
            </a:xfrm>
            <a:prstGeom prst="roundRect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96129FE-5750-4E91-B3A2-97C8CA93EDEB}"/>
              </a:ext>
            </a:extLst>
          </p:cNvPr>
          <p:cNvSpPr/>
          <p:nvPr/>
        </p:nvSpPr>
        <p:spPr>
          <a:xfrm>
            <a:off x="3088002" y="1935490"/>
            <a:ext cx="447101" cy="3402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pic>
        <p:nvPicPr>
          <p:cNvPr id="11" name="Picture 4" descr="Feliz Garoto Menino Bonitinho Com Número in 2021 | Kids cartoon characters,  Abc for kids, Teachers illustration">
            <a:extLst>
              <a:ext uri="{FF2B5EF4-FFF2-40B4-BE49-F238E27FC236}">
                <a16:creationId xmlns:a16="http://schemas.microsoft.com/office/drawing/2014/main" id="{DFB2940F-89A9-4D95-8FE5-0895A5C44B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3" t="7611" r="7480" b="4776"/>
          <a:stretch/>
        </p:blipFill>
        <p:spPr bwMode="auto">
          <a:xfrm>
            <a:off x="7270193" y="3478284"/>
            <a:ext cx="3329839" cy="284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BED9D4B-F07D-424C-9E7F-E24BDAFED9C6}"/>
              </a:ext>
            </a:extLst>
          </p:cNvPr>
          <p:cNvGrpSpPr/>
          <p:nvPr/>
        </p:nvGrpSpPr>
        <p:grpSpPr>
          <a:xfrm>
            <a:off x="3186546" y="3963816"/>
            <a:ext cx="2772984" cy="700550"/>
            <a:chOff x="2563090" y="4391891"/>
            <a:chExt cx="2179765" cy="512618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673218D-62D5-4B76-9FBD-4B966410FD08}"/>
                </a:ext>
              </a:extLst>
            </p:cNvPr>
            <p:cNvSpPr/>
            <p:nvPr/>
          </p:nvSpPr>
          <p:spPr>
            <a:xfrm>
              <a:off x="2563090" y="4391891"/>
              <a:ext cx="217976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12 – 2 – 6 = 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703600D3-E444-4ABA-9FCD-31239F2FA4B4}"/>
                </a:ext>
              </a:extLst>
            </p:cNvPr>
            <p:cNvSpPr/>
            <p:nvPr/>
          </p:nvSpPr>
          <p:spPr>
            <a:xfrm>
              <a:off x="4219956" y="4450873"/>
              <a:ext cx="436418" cy="40861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032BF6-2C54-4C2A-A321-90CE31BCB229}"/>
              </a:ext>
            </a:extLst>
          </p:cNvPr>
          <p:cNvGrpSpPr/>
          <p:nvPr/>
        </p:nvGrpSpPr>
        <p:grpSpPr>
          <a:xfrm>
            <a:off x="3186547" y="4872465"/>
            <a:ext cx="2260366" cy="700549"/>
            <a:chOff x="2563091" y="4391891"/>
            <a:chExt cx="1603659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379196B-43FE-45E6-BA2D-9D54A12B858A}"/>
                </a:ext>
              </a:extLst>
            </p:cNvPr>
            <p:cNvSpPr/>
            <p:nvPr/>
          </p:nvSpPr>
          <p:spPr>
            <a:xfrm>
              <a:off x="2563091" y="4391891"/>
              <a:ext cx="1603659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12 – 8= 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9021F20-0FFA-4C73-9AC4-4CE80691B3C4}"/>
                </a:ext>
              </a:extLst>
            </p:cNvPr>
            <p:cNvSpPr/>
            <p:nvPr/>
          </p:nvSpPr>
          <p:spPr>
            <a:xfrm>
              <a:off x="3607457" y="4424973"/>
              <a:ext cx="436418" cy="436418"/>
            </a:xfrm>
            <a:prstGeom prst="roundRect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56CA028-056B-4DD7-A33E-E0E2AF100F15}"/>
              </a:ext>
            </a:extLst>
          </p:cNvPr>
          <p:cNvGrpSpPr/>
          <p:nvPr/>
        </p:nvGrpSpPr>
        <p:grpSpPr>
          <a:xfrm>
            <a:off x="6549740" y="1928012"/>
            <a:ext cx="2772984" cy="700550"/>
            <a:chOff x="2563090" y="4391891"/>
            <a:chExt cx="2179765" cy="51261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E5D231D2-7FBA-43FC-B540-F1EBCA63392E}"/>
                </a:ext>
              </a:extLst>
            </p:cNvPr>
            <p:cNvSpPr/>
            <p:nvPr/>
          </p:nvSpPr>
          <p:spPr>
            <a:xfrm>
              <a:off x="2563090" y="4391891"/>
              <a:ext cx="217976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16 – 6 – 3 = 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16F37C20-A0D3-4DC5-887D-88436CCEDBA0}"/>
                </a:ext>
              </a:extLst>
            </p:cNvPr>
            <p:cNvSpPr/>
            <p:nvPr/>
          </p:nvSpPr>
          <p:spPr>
            <a:xfrm>
              <a:off x="4219956" y="4450873"/>
              <a:ext cx="436418" cy="40861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30ECA06-A538-4EAA-8AFC-E4C3F36FC304}"/>
              </a:ext>
            </a:extLst>
          </p:cNvPr>
          <p:cNvGrpSpPr/>
          <p:nvPr/>
        </p:nvGrpSpPr>
        <p:grpSpPr>
          <a:xfrm>
            <a:off x="6549741" y="2836661"/>
            <a:ext cx="2260366" cy="700549"/>
            <a:chOff x="2563091" y="4391891"/>
            <a:chExt cx="1603659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566C9C39-CD1A-417B-9636-374F897689EA}"/>
                </a:ext>
              </a:extLst>
            </p:cNvPr>
            <p:cNvSpPr/>
            <p:nvPr/>
          </p:nvSpPr>
          <p:spPr>
            <a:xfrm>
              <a:off x="2563091" y="4391891"/>
              <a:ext cx="1603659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16 – 9 = 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AB92CF37-F2F7-4E22-AE7E-0521ECDB0F9F}"/>
                </a:ext>
              </a:extLst>
            </p:cNvPr>
            <p:cNvSpPr/>
            <p:nvPr/>
          </p:nvSpPr>
          <p:spPr>
            <a:xfrm>
              <a:off x="3607457" y="4424973"/>
              <a:ext cx="436418" cy="436418"/>
            </a:xfrm>
            <a:prstGeom prst="roundRect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80E6D16-C201-4882-A827-662F12166E33}"/>
              </a:ext>
            </a:extLst>
          </p:cNvPr>
          <p:cNvSpPr/>
          <p:nvPr/>
        </p:nvSpPr>
        <p:spPr>
          <a:xfrm>
            <a:off x="2482237" y="2846697"/>
            <a:ext cx="447101" cy="340238"/>
          </a:xfrm>
          <a:prstGeom prst="roundRect">
            <a:avLst/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2AC5A77-109C-432F-BF6B-EF51E16ECBF9}"/>
              </a:ext>
            </a:extLst>
          </p:cNvPr>
          <p:cNvSpPr/>
          <p:nvPr/>
        </p:nvSpPr>
        <p:spPr>
          <a:xfrm>
            <a:off x="5342972" y="4158047"/>
            <a:ext cx="447101" cy="3402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4E3C80B-2DA8-46C0-A05E-588C55DE7003}"/>
              </a:ext>
            </a:extLst>
          </p:cNvPr>
          <p:cNvSpPr/>
          <p:nvPr/>
        </p:nvSpPr>
        <p:spPr>
          <a:xfrm>
            <a:off x="4737207" y="5069254"/>
            <a:ext cx="447101" cy="340238"/>
          </a:xfrm>
          <a:prstGeom prst="roundRect">
            <a:avLst/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C901A85-52A1-4D02-B5C7-56EC998427E3}"/>
              </a:ext>
            </a:extLst>
          </p:cNvPr>
          <p:cNvSpPr/>
          <p:nvPr/>
        </p:nvSpPr>
        <p:spPr>
          <a:xfrm>
            <a:off x="8712356" y="2104841"/>
            <a:ext cx="447101" cy="3402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0937924-4A56-472F-8F07-C0A67BF8F82B}"/>
              </a:ext>
            </a:extLst>
          </p:cNvPr>
          <p:cNvSpPr/>
          <p:nvPr/>
        </p:nvSpPr>
        <p:spPr>
          <a:xfrm>
            <a:off x="8106591" y="3016048"/>
            <a:ext cx="447101" cy="340238"/>
          </a:xfrm>
          <a:prstGeom prst="roundRect">
            <a:avLst/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40118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401C011-DA79-4AE2-A2F4-D1BB93D0BD58}"/>
              </a:ext>
            </a:extLst>
          </p:cNvPr>
          <p:cNvSpPr/>
          <p:nvPr/>
        </p:nvSpPr>
        <p:spPr>
          <a:xfrm>
            <a:off x="2974137" y="422411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FB29DE4-F3E1-427E-BB73-A11E09E0D6A9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29EE351-A905-4D7C-B577-DE55A7A3C021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4D2C7B1-49D5-4ED2-AC35-52886B13B3FC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AF0B9A-5EE5-47F8-BE50-35E91612AD3C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67F1A21-EC61-4A00-B4D9-D4013722649D}"/>
              </a:ext>
            </a:extLst>
          </p:cNvPr>
          <p:cNvSpPr txBox="1"/>
          <p:nvPr/>
        </p:nvSpPr>
        <p:spPr>
          <a:xfrm>
            <a:off x="1899656" y="1201390"/>
            <a:ext cx="8166337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Có</a:t>
            </a:r>
            <a:r>
              <a:rPr lang="en-US" sz="2800" dirty="0"/>
              <a:t> 12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9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,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?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564A1AA-9AF2-4582-98A1-876906BB6059}"/>
              </a:ext>
            </a:extLst>
          </p:cNvPr>
          <p:cNvSpPr/>
          <p:nvPr/>
        </p:nvSpPr>
        <p:spPr>
          <a:xfrm>
            <a:off x="1289316" y="1592363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C30E03A-93CD-452A-B33C-F86FB888D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332" y="2506555"/>
            <a:ext cx="5014232" cy="399964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CF322012-0F11-4729-AE64-0BAE4EE14A7C}"/>
              </a:ext>
            </a:extLst>
          </p:cNvPr>
          <p:cNvSpPr txBox="1"/>
          <p:nvPr/>
        </p:nvSpPr>
        <p:spPr>
          <a:xfrm>
            <a:off x="5982824" y="3386456"/>
            <a:ext cx="5304237" cy="2478125"/>
          </a:xfrm>
          <a:prstGeom prst="roundRect">
            <a:avLst/>
          </a:prstGeom>
          <a:solidFill>
            <a:srgbClr val="FFFF99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lấy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12 – 9 = 3 (</a:t>
            </a:r>
            <a:r>
              <a:rPr lang="en-US" sz="2400" dirty="0" err="1"/>
              <a:t>bạn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3 </a:t>
            </a:r>
            <a:r>
              <a:rPr lang="en-US" sz="2400" dirty="0" err="1"/>
              <a:t>bạn</a:t>
            </a:r>
            <a:r>
              <a:rPr lang="en-US" sz="2400" dirty="0"/>
              <a:t>.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5D70B72-049F-47B6-B4F3-5EF56EA14A4D}"/>
              </a:ext>
            </a:extLst>
          </p:cNvPr>
          <p:cNvCxnSpPr>
            <a:cxnSpLocks/>
          </p:cNvCxnSpPr>
          <p:nvPr/>
        </p:nvCxnSpPr>
        <p:spPr>
          <a:xfrm>
            <a:off x="2584613" y="1796977"/>
            <a:ext cx="11023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5A93C3B-CED0-44B8-B466-25BF0069A925}"/>
              </a:ext>
            </a:extLst>
          </p:cNvPr>
          <p:cNvCxnSpPr>
            <a:cxnSpLocks/>
          </p:cNvCxnSpPr>
          <p:nvPr/>
        </p:nvCxnSpPr>
        <p:spPr>
          <a:xfrm>
            <a:off x="2033070" y="2404590"/>
            <a:ext cx="682098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5E2BF14-43D6-49DE-BF30-B33C5A52EF3C}"/>
              </a:ext>
            </a:extLst>
          </p:cNvPr>
          <p:cNvCxnSpPr>
            <a:cxnSpLocks/>
          </p:cNvCxnSpPr>
          <p:nvPr/>
        </p:nvCxnSpPr>
        <p:spPr>
          <a:xfrm>
            <a:off x="4261013" y="1796977"/>
            <a:ext cx="16927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746E9BA-D954-4BF0-A51B-4CCFF6C93EF5}"/>
              </a:ext>
            </a:extLst>
          </p:cNvPr>
          <p:cNvCxnSpPr>
            <a:cxnSpLocks/>
          </p:cNvCxnSpPr>
          <p:nvPr/>
        </p:nvCxnSpPr>
        <p:spPr>
          <a:xfrm>
            <a:off x="6154393" y="1796977"/>
            <a:ext cx="33092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21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9D9BEC-1FAF-43D0-B93E-AB6016CB3056}"/>
              </a:ext>
            </a:extLst>
          </p:cNvPr>
          <p:cNvSpPr txBox="1"/>
          <p:nvPr/>
        </p:nvSpPr>
        <p:spPr>
          <a:xfrm>
            <a:off x="1921058" y="906437"/>
            <a:ext cx="1631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&gt;, &lt;, = 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62A2E8A-46F7-4F41-A973-F7807AC3E915}"/>
              </a:ext>
            </a:extLst>
          </p:cNvPr>
          <p:cNvGrpSpPr/>
          <p:nvPr/>
        </p:nvGrpSpPr>
        <p:grpSpPr>
          <a:xfrm>
            <a:off x="3405720" y="1143601"/>
            <a:ext cx="3590695" cy="2536272"/>
            <a:chOff x="1387704" y="1831285"/>
            <a:chExt cx="3590695" cy="2536272"/>
          </a:xfrm>
          <a:solidFill>
            <a:schemeClr val="accent5">
              <a:lumMod val="20000"/>
              <a:lumOff val="80000"/>
            </a:schemeClr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DC75E50-9F85-4309-A074-D33FC678E68A}"/>
                </a:ext>
              </a:extLst>
            </p:cNvPr>
            <p:cNvGrpSpPr/>
            <p:nvPr/>
          </p:nvGrpSpPr>
          <p:grpSpPr>
            <a:xfrm>
              <a:off x="1387704" y="1831285"/>
              <a:ext cx="3590695" cy="2536272"/>
              <a:chOff x="2563089" y="4391890"/>
              <a:chExt cx="3590695" cy="2536272"/>
            </a:xfrm>
            <a:grpFill/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7BD73865-1C49-4690-A9DE-590CBAAFFE1C}"/>
                  </a:ext>
                </a:extLst>
              </p:cNvPr>
              <p:cNvSpPr/>
              <p:nvPr/>
            </p:nvSpPr>
            <p:spPr>
              <a:xfrm>
                <a:off x="2563089" y="4391890"/>
                <a:ext cx="3590695" cy="2536272"/>
              </a:xfrm>
              <a:prstGeom prst="roundRect">
                <a:avLst/>
              </a:prstGeom>
              <a:grpFill/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14350" indent="-514350">
                  <a:buAutoNum type="alphaLcParenR"/>
                </a:pPr>
                <a:r>
                  <a:rPr lang="en-US" sz="2800" dirty="0">
                    <a:solidFill>
                      <a:sysClr val="windowText" lastClr="000000"/>
                    </a:solidFill>
                  </a:rPr>
                  <a:t>14 – 6         7</a:t>
                </a:r>
              </a:p>
              <a:p>
                <a:pPr marL="514350" indent="-514350">
                  <a:buAutoNum type="alphaLcParenR"/>
                </a:pPr>
                <a:endParaRPr lang="en-US" sz="2800" dirty="0">
                  <a:solidFill>
                    <a:sysClr val="windowText" lastClr="000000"/>
                  </a:solidFill>
                </a:endParaRPr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     </a:t>
                </a:r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    17 – 9         8</a:t>
                </a:r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22FE5EDF-A628-4CE2-9461-8BD748D809FC}"/>
                  </a:ext>
                </a:extLst>
              </p:cNvPr>
              <p:cNvSpPr/>
              <p:nvPr/>
            </p:nvSpPr>
            <p:spPr>
              <a:xfrm>
                <a:off x="4368238" y="4677946"/>
                <a:ext cx="668647" cy="66864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E6410AF-E25D-4B00-B4BB-E0CD044F359D}"/>
                </a:ext>
              </a:extLst>
            </p:cNvPr>
            <p:cNvSpPr/>
            <p:nvPr/>
          </p:nvSpPr>
          <p:spPr>
            <a:xfrm>
              <a:off x="3192853" y="3444997"/>
              <a:ext cx="668647" cy="66864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0E180D8-FB76-42AB-A3FF-A0238DB9AF1D}"/>
              </a:ext>
            </a:extLst>
          </p:cNvPr>
          <p:cNvGrpSpPr/>
          <p:nvPr/>
        </p:nvGrpSpPr>
        <p:grpSpPr>
          <a:xfrm>
            <a:off x="7097984" y="3614857"/>
            <a:ext cx="4030550" cy="2536272"/>
            <a:chOff x="1387704" y="1831285"/>
            <a:chExt cx="4030550" cy="253627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624CA73-0913-4048-BF81-E9F42F92C7EF}"/>
                </a:ext>
              </a:extLst>
            </p:cNvPr>
            <p:cNvGrpSpPr/>
            <p:nvPr/>
          </p:nvGrpSpPr>
          <p:grpSpPr>
            <a:xfrm>
              <a:off x="1387704" y="1831285"/>
              <a:ext cx="4030550" cy="2536272"/>
              <a:chOff x="2563089" y="4391890"/>
              <a:chExt cx="4030550" cy="253627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F6FAE3A3-EDD2-4903-A604-5DF814F248FE}"/>
                  </a:ext>
                </a:extLst>
              </p:cNvPr>
              <p:cNvSpPr/>
              <p:nvPr/>
            </p:nvSpPr>
            <p:spPr>
              <a:xfrm>
                <a:off x="2563089" y="4391890"/>
                <a:ext cx="4030550" cy="253627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b) 15 – 8          11 – 2 </a:t>
                </a:r>
              </a:p>
              <a:p>
                <a:pPr marL="514350" indent="-514350">
                  <a:buAutoNum type="alphaLcParenR"/>
                </a:pPr>
                <a:endParaRPr lang="en-US" sz="2800" dirty="0">
                  <a:solidFill>
                    <a:sysClr val="windowText" lastClr="000000"/>
                  </a:solidFill>
                </a:endParaRPr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     </a:t>
                </a:r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    16 – 7         13 – 4 </a:t>
                </a:r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E2110BB7-3321-49BE-B5ED-2E3206F45D4D}"/>
                  </a:ext>
                </a:extLst>
              </p:cNvPr>
              <p:cNvSpPr/>
              <p:nvPr/>
            </p:nvSpPr>
            <p:spPr>
              <a:xfrm>
                <a:off x="4358435" y="4726214"/>
                <a:ext cx="668647" cy="66864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46895036-0B52-495E-9FB9-CEA1A605B868}"/>
                </a:ext>
              </a:extLst>
            </p:cNvPr>
            <p:cNvSpPr/>
            <p:nvPr/>
          </p:nvSpPr>
          <p:spPr>
            <a:xfrm>
              <a:off x="3196906" y="3352471"/>
              <a:ext cx="668647" cy="66864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AF3E581-1D73-445A-BA46-F6ADA019A709}"/>
              </a:ext>
            </a:extLst>
          </p:cNvPr>
          <p:cNvSpPr/>
          <p:nvPr/>
        </p:nvSpPr>
        <p:spPr>
          <a:xfrm>
            <a:off x="5210869" y="1422556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&gt;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B132FEB-5D87-4322-B3BD-5B822DA945B0}"/>
              </a:ext>
            </a:extLst>
          </p:cNvPr>
          <p:cNvSpPr/>
          <p:nvPr/>
        </p:nvSpPr>
        <p:spPr>
          <a:xfrm>
            <a:off x="5210869" y="2757312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=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30532C8-C412-4274-B028-7DE756ED780C}"/>
              </a:ext>
            </a:extLst>
          </p:cNvPr>
          <p:cNvSpPr/>
          <p:nvPr/>
        </p:nvSpPr>
        <p:spPr>
          <a:xfrm>
            <a:off x="8884770" y="3949180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&lt;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B2C572E-5F4E-4712-AC7F-6E86CA31264D}"/>
              </a:ext>
            </a:extLst>
          </p:cNvPr>
          <p:cNvSpPr/>
          <p:nvPr/>
        </p:nvSpPr>
        <p:spPr>
          <a:xfrm>
            <a:off x="8907186" y="5136042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=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6BBC96-3EC3-48F0-AFE0-5AAABAE11CD3}"/>
              </a:ext>
            </a:extLst>
          </p:cNvPr>
          <p:cNvSpPr txBox="1"/>
          <p:nvPr/>
        </p:nvSpPr>
        <p:spPr>
          <a:xfrm>
            <a:off x="4538818" y="18620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0614A1-C6E3-4853-9568-EC02F5E0A2F0}"/>
              </a:ext>
            </a:extLst>
          </p:cNvPr>
          <p:cNvSpPr txBox="1"/>
          <p:nvPr/>
        </p:nvSpPr>
        <p:spPr>
          <a:xfrm>
            <a:off x="4538818" y="309163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D2D2C6-5E34-4BD9-B3E7-AEBEA46E169E}"/>
              </a:ext>
            </a:extLst>
          </p:cNvPr>
          <p:cNvSpPr txBox="1"/>
          <p:nvPr/>
        </p:nvSpPr>
        <p:spPr>
          <a:xfrm>
            <a:off x="8104097" y="436311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B6B62A-B616-4B52-A5A5-1994AC28E5C5}"/>
              </a:ext>
            </a:extLst>
          </p:cNvPr>
          <p:cNvSpPr txBox="1"/>
          <p:nvPr/>
        </p:nvSpPr>
        <p:spPr>
          <a:xfrm>
            <a:off x="10091965" y="433226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4E50E3-7C46-452F-B9C4-3475113D4E3A}"/>
              </a:ext>
            </a:extLst>
          </p:cNvPr>
          <p:cNvSpPr txBox="1"/>
          <p:nvPr/>
        </p:nvSpPr>
        <p:spPr>
          <a:xfrm>
            <a:off x="8104097" y="562421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9BBE28-F292-4F56-974C-7CE8643E27AF}"/>
              </a:ext>
            </a:extLst>
          </p:cNvPr>
          <p:cNvSpPr txBox="1"/>
          <p:nvPr/>
        </p:nvSpPr>
        <p:spPr>
          <a:xfrm>
            <a:off x="10091965" y="559336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1C05983-E16E-4553-97C9-71C0C9B66C24}"/>
              </a:ext>
            </a:extLst>
          </p:cNvPr>
          <p:cNvSpPr/>
          <p:nvPr/>
        </p:nvSpPr>
        <p:spPr>
          <a:xfrm>
            <a:off x="1238856" y="90643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pic>
        <p:nvPicPr>
          <p:cNvPr id="24" name="Picture 4" descr="Cute Kid Girl Study Hard Think 2283437 Vector Art at Vecteezy">
            <a:extLst>
              <a:ext uri="{FF2B5EF4-FFF2-40B4-BE49-F238E27FC236}">
                <a16:creationId xmlns:a16="http://schemas.microsoft.com/office/drawing/2014/main" id="{B89B51DC-B462-465A-8BD9-607B8C8CE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24" y="2504450"/>
            <a:ext cx="3914225" cy="391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04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195</Words>
  <Application>Microsoft Office PowerPoint</Application>
  <PresentationFormat>Widescreen</PresentationFormat>
  <Paragraphs>79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Microsoft YaHei</vt:lpstr>
      <vt:lpstr>Arial</vt:lpstr>
      <vt:lpstr>Arial-Rounded</vt:lpstr>
      <vt:lpstr>Calibri</vt:lpstr>
      <vt:lpstr>等线</vt:lpstr>
      <vt:lpstr>UTM Avo</vt:lpstr>
      <vt:lpstr>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Huyen</cp:lastModifiedBy>
  <cp:revision>14</cp:revision>
  <dcterms:created xsi:type="dcterms:W3CDTF">2021-07-24T01:07:49Z</dcterms:created>
  <dcterms:modified xsi:type="dcterms:W3CDTF">2021-10-13T09:18:34Z</dcterms:modified>
</cp:coreProperties>
</file>