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704" r:id="rId3"/>
  </p:sldMasterIdLst>
  <p:notesMasterIdLst>
    <p:notesMasterId r:id="rId16"/>
  </p:notesMasterIdLst>
  <p:sldIdLst>
    <p:sldId id="377" r:id="rId4"/>
    <p:sldId id="283" r:id="rId5"/>
    <p:sldId id="284" r:id="rId6"/>
    <p:sldId id="285" r:id="rId7"/>
    <p:sldId id="2007577142" r:id="rId8"/>
    <p:sldId id="287" r:id="rId9"/>
    <p:sldId id="2007577119" r:id="rId10"/>
    <p:sldId id="2007577113" r:id="rId11"/>
    <p:sldId id="2007577120" r:id="rId12"/>
    <p:sldId id="2007577121" r:id="rId13"/>
    <p:sldId id="2007577123" r:id="rId14"/>
    <p:sldId id="200757712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09E81-1138-4BC1-820B-942F6D417DB5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25DA6-6DD6-4584-80CC-AE6398B81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5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035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70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82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612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697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96903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967663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98382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2021/10/5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34528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592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42459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4543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56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655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7145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8496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5701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044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00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58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95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09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2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142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60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90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097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40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69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8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54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5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81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58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38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905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B58766-C3D9-4BFA-A990-DBE841F4C835}"/>
              </a:ext>
            </a:extLst>
          </p:cNvPr>
          <p:cNvSpPr txBox="1"/>
          <p:nvPr userDrawn="1"/>
        </p:nvSpPr>
        <p:spPr>
          <a:xfrm>
            <a:off x="9625379" y="36047"/>
            <a:ext cx="2727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83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62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8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31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36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33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35.png"/><Relationship Id="rId5" Type="http://schemas.openxmlformats.org/officeDocument/2006/relationships/audio" Target="NULL" TargetMode="External"/><Relationship Id="rId15" Type="http://schemas.microsoft.com/office/2007/relationships/hdphoto" Target="../media/hdphoto2.wdp"/><Relationship Id="rId10" Type="http://schemas.openxmlformats.org/officeDocument/2006/relationships/image" Target="../media/image34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3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6" Type="http://schemas.openxmlformats.org/officeDocument/2006/relationships/image" Target="../media/image36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39.png"/><Relationship Id="rId5" Type="http://schemas.openxmlformats.org/officeDocument/2006/relationships/audio" Target="NULL" TargetMode="External"/><Relationship Id="rId1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6.xml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31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36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33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35.png"/><Relationship Id="rId5" Type="http://schemas.openxmlformats.org/officeDocument/2006/relationships/audio" Target="NULL" TargetMode="External"/><Relationship Id="rId15" Type="http://schemas.microsoft.com/office/2007/relationships/hdphoto" Target="../media/hdphoto4.wdp"/><Relationship Id="rId10" Type="http://schemas.openxmlformats.org/officeDocument/2006/relationships/image" Target="../media/image40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NULL" TargetMode="External"/><Relationship Id="rId7" Type="http://schemas.openxmlformats.org/officeDocument/2006/relationships/image" Target="../media/image3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jpeg"/><Relationship Id="rId5" Type="http://schemas.openxmlformats.org/officeDocument/2006/relationships/slideLayout" Target="../slideLayouts/slideLayout26.xml"/><Relationship Id="rId10" Type="http://schemas.microsoft.com/office/2007/relationships/hdphoto" Target="../media/hdphoto1.wdp"/><Relationship Id="rId4" Type="http://schemas.microsoft.com/office/2007/relationships/media" Target="../media/media3.mp3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TOÁN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Bài 11: Luyện tập (Tiết 3)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C93EA2-371C-4E5C-9503-FB3088E9742E}"/>
              </a:ext>
            </a:extLst>
          </p:cNvPr>
          <p:cNvSpPr txBox="1"/>
          <p:nvPr/>
        </p:nvSpPr>
        <p:spPr>
          <a:xfrm>
            <a:off x="1883556" y="1422914"/>
            <a:ext cx="115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3AAFCF-5CCA-4456-9D30-19F705DB7C9C}"/>
              </a:ext>
            </a:extLst>
          </p:cNvPr>
          <p:cNvGraphicFramePr>
            <a:graphicFrameLocks noGrp="1"/>
          </p:cNvGraphicFramePr>
          <p:nvPr/>
        </p:nvGraphicFramePr>
        <p:xfrm>
          <a:off x="2108578" y="2044581"/>
          <a:ext cx="7890163" cy="168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– 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22CE2AD-1657-49FF-9D1C-C2B767D81587}"/>
              </a:ext>
            </a:extLst>
          </p:cNvPr>
          <p:cNvSpPr txBox="1"/>
          <p:nvPr/>
        </p:nvSpPr>
        <p:spPr>
          <a:xfrm>
            <a:off x="5634563" y="3207812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D67E64-43FD-47F1-9924-C90BEEB0635D}"/>
              </a:ext>
            </a:extLst>
          </p:cNvPr>
          <p:cNvSpPr txBox="1"/>
          <p:nvPr/>
        </p:nvSpPr>
        <p:spPr>
          <a:xfrm>
            <a:off x="6903062" y="3207812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F250EE-4EF6-4D38-8807-6D8EA5D1A7BE}"/>
              </a:ext>
            </a:extLst>
          </p:cNvPr>
          <p:cNvSpPr txBox="1"/>
          <p:nvPr/>
        </p:nvSpPr>
        <p:spPr>
          <a:xfrm>
            <a:off x="8033015" y="3207811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622D3-2833-4F43-9B9A-2CD7EDD15B12}"/>
              </a:ext>
            </a:extLst>
          </p:cNvPr>
          <p:cNvSpPr txBox="1"/>
          <p:nvPr/>
        </p:nvSpPr>
        <p:spPr>
          <a:xfrm>
            <a:off x="9232241" y="3224275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901AE0-61ED-48E7-B43B-72EF854532D0}"/>
              </a:ext>
            </a:extLst>
          </p:cNvPr>
          <p:cNvSpPr/>
          <p:nvPr/>
        </p:nvSpPr>
        <p:spPr>
          <a:xfrm>
            <a:off x="1273453" y="1361359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DBAE9B17-940C-4628-BEAB-1DB3D25F0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781" y="559421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431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E3AB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86450F-5869-45E3-A177-FD2B0F68B3FA}"/>
              </a:ext>
            </a:extLst>
          </p:cNvPr>
          <p:cNvSpPr txBox="1"/>
          <p:nvPr/>
        </p:nvSpPr>
        <p:spPr>
          <a:xfrm>
            <a:off x="1898609" y="467912"/>
            <a:ext cx="939562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7?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9?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942E4C2-F76D-43A6-BD97-A51B260A16E3}"/>
              </a:ext>
            </a:extLst>
          </p:cNvPr>
          <p:cNvSpPr/>
          <p:nvPr/>
        </p:nvSpPr>
        <p:spPr>
          <a:xfrm>
            <a:off x="1259275" y="77222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graphicFrame>
        <p:nvGraphicFramePr>
          <p:cNvPr id="4" name="Table 12">
            <a:extLst>
              <a:ext uri="{FF2B5EF4-FFF2-40B4-BE49-F238E27FC236}">
                <a16:creationId xmlns:a16="http://schemas.microsoft.com/office/drawing/2014/main" id="{6B58B214-85D6-440C-BF7A-FE8886B1C1BE}"/>
              </a:ext>
            </a:extLst>
          </p:cNvPr>
          <p:cNvGraphicFramePr>
            <a:graphicFrameLocks noGrp="1"/>
          </p:cNvGraphicFramePr>
          <p:nvPr/>
        </p:nvGraphicFramePr>
        <p:xfrm>
          <a:off x="7016982" y="1175489"/>
          <a:ext cx="4393363" cy="5375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363">
                  <a:extLst>
                    <a:ext uri="{9D8B030D-6E8A-4147-A177-3AD203B41FA5}">
                      <a16:colId xmlns:a16="http://schemas.microsoft.com/office/drawing/2014/main" val="3774412257"/>
                    </a:ext>
                  </a:extLst>
                </a:gridCol>
              </a:tblGrid>
              <a:tr h="268788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Hiệu</a:t>
                      </a:r>
                      <a:r>
                        <a:rPr lang="en-US" sz="2400" b="0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bằng</a:t>
                      </a:r>
                      <a:r>
                        <a:rPr lang="en-US" sz="2400" b="0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815738"/>
                  </a:ext>
                </a:extLst>
              </a:tr>
              <a:tr h="268788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Hiệu</a:t>
                      </a:r>
                      <a:r>
                        <a:rPr lang="en-US" sz="2400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bằng</a:t>
                      </a:r>
                      <a:r>
                        <a:rPr lang="en-US" sz="2400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94093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AE4C836-7E78-4BD0-A521-F8F89B7C74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239" b="51660"/>
          <a:stretch/>
        </p:blipFill>
        <p:spPr>
          <a:xfrm>
            <a:off x="634980" y="2407072"/>
            <a:ext cx="2010588" cy="1639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F21C67-99BC-40CF-A2A8-E7DDC1FF07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42" t="-959" r="35540" b="64150"/>
          <a:stretch/>
        </p:blipFill>
        <p:spPr>
          <a:xfrm>
            <a:off x="2710588" y="2079806"/>
            <a:ext cx="1595854" cy="1099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C7676E-6466-4584-8A45-02ECAAF4D5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295" t="4586" r="3507" b="58606"/>
          <a:stretch/>
        </p:blipFill>
        <p:spPr>
          <a:xfrm>
            <a:off x="4637039" y="2594906"/>
            <a:ext cx="1853335" cy="12062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B1AE38-3F89-4B24-9ACC-929948AE55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3" t="68771" r="67211" b="1632"/>
          <a:stretch/>
        </p:blipFill>
        <p:spPr>
          <a:xfrm>
            <a:off x="926884" y="5118165"/>
            <a:ext cx="1814974" cy="1003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95AD82-DE0B-493D-9C33-4EC9B864A7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593" t="48315" r="35931" b="22088"/>
          <a:stretch/>
        </p:blipFill>
        <p:spPr>
          <a:xfrm>
            <a:off x="2882671" y="3913465"/>
            <a:ext cx="1988458" cy="1099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0A923C-6883-43E3-8AEF-15F9E86D19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238" t="64421" r="1373" b="3106"/>
          <a:stretch/>
        </p:blipFill>
        <p:spPr>
          <a:xfrm rot="20389758">
            <a:off x="3876900" y="5196607"/>
            <a:ext cx="1988458" cy="110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6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57942 0.491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71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38698 0.23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9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0.72083 -0.0069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4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36029 0.128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 -0.02176 L 0.59062 -0.5162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24" y="-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0.26653 -0.3745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4358B75-E8E9-4083-9896-B4B3B658F70F}"/>
              </a:ext>
            </a:extLst>
          </p:cNvPr>
          <p:cNvSpPr/>
          <p:nvPr/>
        </p:nvSpPr>
        <p:spPr>
          <a:xfrm>
            <a:off x="981443" y="63508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F2E69-C260-4290-971E-BE848E0226E6}"/>
              </a:ext>
            </a:extLst>
          </p:cNvPr>
          <p:cNvSpPr txBox="1"/>
          <p:nvPr/>
        </p:nvSpPr>
        <p:spPr>
          <a:xfrm>
            <a:off x="1504663" y="580450"/>
            <a:ext cx="976294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AE5B39-7E89-4989-B7AE-3B7DFD3E3A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824"/>
          <a:stretch/>
        </p:blipFill>
        <p:spPr>
          <a:xfrm>
            <a:off x="6618364" y="1280886"/>
            <a:ext cx="4888819" cy="304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70CE54-4E22-48CE-996C-0606C173E89A}"/>
              </a:ext>
            </a:extLst>
          </p:cNvPr>
          <p:cNvSpPr txBox="1"/>
          <p:nvPr/>
        </p:nvSpPr>
        <p:spPr>
          <a:xfrm>
            <a:off x="1932341" y="1280886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: 14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ổi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: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ổi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370ADA-500B-4137-B4C9-FA8E652EBC8E}"/>
              </a:ext>
            </a:extLst>
          </p:cNvPr>
          <p:cNvSpPr txBox="1"/>
          <p:nvPr/>
        </p:nvSpPr>
        <p:spPr>
          <a:xfrm>
            <a:off x="1504663" y="4037706"/>
            <a:ext cx="5304237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14 – 6 = 8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8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017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505200"/>
            <a:ext cx="12420600" cy="33274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-76200" y="97129"/>
            <a:ext cx="127254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65536" y="3472269"/>
            <a:ext cx="4489528" cy="359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24748" y="27856"/>
            <a:ext cx="8519652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Ôn và khởi động (Xe bus yêu thương)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>
            <a:fillRect/>
          </a:stretch>
        </p:blipFill>
        <p:spPr bwMode="auto">
          <a:xfrm>
            <a:off x="0" y="2"/>
            <a:ext cx="126492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941207" y="152402"/>
            <a:ext cx="9155240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12 – 9 = 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1207" y="1685926"/>
            <a:ext cx="2821837" cy="533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A. 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89934" y="1643062"/>
            <a:ext cx="3092466" cy="533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C. 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65734" y="1685926"/>
            <a:ext cx="2711466" cy="533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B. 2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1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>
            <a:fillRect/>
          </a:stretch>
        </p:blipFill>
        <p:spPr bwMode="auto">
          <a:xfrm>
            <a:off x="2362199" y="2362200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352800"/>
            <a:ext cx="2003681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135440" y="152402"/>
            <a:ext cx="7010400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12 – 8 =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78785" y="1756400"/>
            <a:ext cx="2894894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A.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42040" y="1846888"/>
            <a:ext cx="2487960" cy="150591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C. 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60184" y="1752600"/>
            <a:ext cx="3369415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B. 3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3733800"/>
            <a:ext cx="5486400" cy="302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 b="10145"/>
          <a:stretch>
            <a:fillRect/>
          </a:stretch>
        </p:blipFill>
        <p:spPr bwMode="auto">
          <a:xfrm>
            <a:off x="64765" y="85725"/>
            <a:ext cx="1219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057400" y="38101"/>
            <a:ext cx="9140103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12 – 6 =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67445" y="1660972"/>
            <a:ext cx="1797066" cy="100602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A. 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86165" y="1660972"/>
            <a:ext cx="2641040" cy="116567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C. 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13064" y="1740513"/>
            <a:ext cx="2222981" cy="11049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B. 5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724400"/>
            <a:ext cx="12268199" cy="213360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>
            <a:fillRect/>
          </a:stretch>
        </p:blipFill>
        <p:spPr bwMode="auto">
          <a:xfrm flipH="1">
            <a:off x="2590800" y="2667000"/>
            <a:ext cx="1687656" cy="1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25 1.85185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12192000" cy="3327400"/>
          </a:xfrm>
          <a:prstGeom prst="rect">
            <a:avLst/>
          </a:prstGeom>
        </p:spPr>
      </p:pic>
      <p:pic>
        <p:nvPicPr>
          <p:cNvPr id="10" name="Bus Horn 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1" name="Bus Sound Effec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40" end="156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0" y="0"/>
            <a:ext cx="124968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2204544" y="2362200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8DC4ED-A8ED-49BF-A9A8-C1B62E3A0381}"/>
              </a:ext>
            </a:extLst>
          </p:cNvPr>
          <p:cNvSpPr/>
          <p:nvPr/>
        </p:nvSpPr>
        <p:spPr>
          <a:xfrm>
            <a:off x="7275871" y="6548284"/>
            <a:ext cx="3146323" cy="196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1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5B9E433-3F70-42F8-AFCA-07148AD3FA68}"/>
              </a:ext>
            </a:extLst>
          </p:cNvPr>
          <p:cNvGrpSpPr/>
          <p:nvPr/>
        </p:nvGrpSpPr>
        <p:grpSpPr>
          <a:xfrm>
            <a:off x="2159184" y="2217447"/>
            <a:ext cx="3536166" cy="2478125"/>
            <a:chOff x="2159184" y="2217447"/>
            <a:chExt cx="3536166" cy="2478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55C651B-CB7D-4D46-AAC5-F8658C350BF7}"/>
                </a:ext>
              </a:extLst>
            </p:cNvPr>
            <p:cNvGrpSpPr/>
            <p:nvPr/>
          </p:nvGrpSpPr>
          <p:grpSpPr>
            <a:xfrm>
              <a:off x="2159184" y="2217447"/>
              <a:ext cx="3536166" cy="2478125"/>
              <a:chOff x="2296597" y="1542979"/>
              <a:chExt cx="3536166" cy="2478125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F4FFDA-4379-4FAE-BF49-7A2BEEF3F3E6}"/>
                  </a:ext>
                </a:extLst>
              </p:cNvPr>
              <p:cNvSpPr txBox="1"/>
              <p:nvPr/>
            </p:nvSpPr>
            <p:spPr>
              <a:xfrm>
                <a:off x="2296597" y="1542979"/>
                <a:ext cx="3536166" cy="2478125"/>
              </a:xfrm>
              <a:prstGeom prst="round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Tính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14 – 5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Tách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: 14 = 10 + 4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10 – 5 =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 + 4 =  </a:t>
                </a: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6ACDD1A-93F6-451C-95AB-0C17024C4069}"/>
                  </a:ext>
                </a:extLst>
              </p:cNvPr>
              <p:cNvSpPr/>
              <p:nvPr/>
            </p:nvSpPr>
            <p:spPr>
              <a:xfrm>
                <a:off x="4102779" y="3411197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419EA8F-71FD-4715-9930-C6D861A3BDF9}"/>
                </a:ext>
              </a:extLst>
            </p:cNvPr>
            <p:cNvSpPr/>
            <p:nvPr/>
          </p:nvSpPr>
          <p:spPr>
            <a:xfrm>
              <a:off x="3965366" y="3503598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22EAE38-06CB-4D36-9AFB-E22C7570A7E3}"/>
                </a:ext>
              </a:extLst>
            </p:cNvPr>
            <p:cNvSpPr/>
            <p:nvPr/>
          </p:nvSpPr>
          <p:spPr>
            <a:xfrm>
              <a:off x="2564287" y="4084100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90D19F7-121C-45E5-BBA3-3CEA9FE5A24D}"/>
              </a:ext>
            </a:extLst>
          </p:cNvPr>
          <p:cNvGrpSpPr/>
          <p:nvPr/>
        </p:nvGrpSpPr>
        <p:grpSpPr>
          <a:xfrm>
            <a:off x="7188255" y="2217447"/>
            <a:ext cx="3536166" cy="2478125"/>
            <a:chOff x="7188255" y="2217447"/>
            <a:chExt cx="3536166" cy="247812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A72B681-8A34-4BA5-A614-AEBA7FB2A2CC}"/>
                </a:ext>
              </a:extLst>
            </p:cNvPr>
            <p:cNvGrpSpPr/>
            <p:nvPr/>
          </p:nvGrpSpPr>
          <p:grpSpPr>
            <a:xfrm>
              <a:off x="7188255" y="2217447"/>
              <a:ext cx="3536166" cy="2478125"/>
              <a:chOff x="7382637" y="1542979"/>
              <a:chExt cx="3536166" cy="247812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C35C859-BBAB-4B4B-BFA8-0F3E27116D2C}"/>
                  </a:ext>
                </a:extLst>
              </p:cNvPr>
              <p:cNvGrpSpPr/>
              <p:nvPr/>
            </p:nvGrpSpPr>
            <p:grpSpPr>
              <a:xfrm>
                <a:off x="7382637" y="1542979"/>
                <a:ext cx="3536166" cy="2478125"/>
                <a:chOff x="2296597" y="1542979"/>
                <a:chExt cx="3536166" cy="2478125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DFB274F-99C8-4DF0-9FF2-DB9578DCBA8E}"/>
                    </a:ext>
                  </a:extLst>
                </p:cNvPr>
                <p:cNvSpPr txBox="1"/>
                <p:nvPr/>
              </p:nvSpPr>
              <p:spPr>
                <a:xfrm>
                  <a:off x="2296597" y="1542979"/>
                  <a:ext cx="3536166" cy="2478125"/>
                </a:xfrm>
                <a:prstGeom prst="roundRect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b)   </a:t>
                  </a:r>
                  <a:r>
                    <a:rPr kumimoji="0" 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Tính</a:t>
                  </a: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 15 – 7 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Tách</a:t>
                  </a: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: 15 = 10 + 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10 –         = 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      +       =  </a:t>
                  </a:r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5EA865D3-FA03-4037-AF04-4F171D49FADC}"/>
                    </a:ext>
                  </a:extLst>
                </p:cNvPr>
                <p:cNvSpPr/>
                <p:nvPr/>
              </p:nvSpPr>
              <p:spPr>
                <a:xfrm>
                  <a:off x="4420282" y="3431840"/>
                  <a:ext cx="436418" cy="436418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?</a:t>
                  </a:r>
                </a:p>
              </p:txBody>
            </p:sp>
          </p:grp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5B158B2E-9E12-484A-82D8-6D159C3FCB27}"/>
                  </a:ext>
                </a:extLst>
              </p:cNvPr>
              <p:cNvSpPr/>
              <p:nvPr/>
            </p:nvSpPr>
            <p:spPr>
              <a:xfrm>
                <a:off x="8714301" y="2853413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905C83D5-310D-4188-94AF-007C400B658A}"/>
                  </a:ext>
                </a:extLst>
              </p:cNvPr>
              <p:cNvSpPr/>
              <p:nvPr/>
            </p:nvSpPr>
            <p:spPr>
              <a:xfrm>
                <a:off x="9572364" y="2853413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0D0406DB-36CE-4EB4-908C-A94BDA370215}"/>
                  </a:ext>
                </a:extLst>
              </p:cNvPr>
              <p:cNvSpPr/>
              <p:nvPr/>
            </p:nvSpPr>
            <p:spPr>
              <a:xfrm>
                <a:off x="7914881" y="3431840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4A15CCD-E665-4BC4-AD43-28B707A17F58}"/>
                </a:ext>
              </a:extLst>
            </p:cNvPr>
            <p:cNvSpPr/>
            <p:nvPr/>
          </p:nvSpPr>
          <p:spPr>
            <a:xfrm>
              <a:off x="9998342" y="3008098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8CB34EE-AAB5-464C-ACF1-46BC584D1A07}"/>
                </a:ext>
              </a:extLst>
            </p:cNvPr>
            <p:cNvSpPr/>
            <p:nvPr/>
          </p:nvSpPr>
          <p:spPr>
            <a:xfrm>
              <a:off x="8519919" y="4101777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B76FBB20-B5C7-4D9D-A1E4-3EE5BE4249EA}"/>
              </a:ext>
            </a:extLst>
          </p:cNvPr>
          <p:cNvSpPr/>
          <p:nvPr/>
        </p:nvSpPr>
        <p:spPr>
          <a:xfrm>
            <a:off x="1338663" y="169493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0A126CB-F5E8-495F-8907-F5EE417DC68A}"/>
              </a:ext>
            </a:extLst>
          </p:cNvPr>
          <p:cNvSpPr/>
          <p:nvPr/>
        </p:nvSpPr>
        <p:spPr>
          <a:xfrm>
            <a:off x="3965366" y="350359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28496D1-B92B-4B30-8C37-45160860D73A}"/>
              </a:ext>
            </a:extLst>
          </p:cNvPr>
          <p:cNvGrpSpPr/>
          <p:nvPr/>
        </p:nvGrpSpPr>
        <p:grpSpPr>
          <a:xfrm>
            <a:off x="2943594" y="5059430"/>
            <a:ext cx="1967345" cy="512618"/>
            <a:chOff x="2563090" y="4391891"/>
            <a:chExt cx="1967345" cy="512618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B16D825-C60F-4564-8100-247BCB4CC24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14 – 5 = 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13210DD-B0D4-4209-AEEE-CB5FBC99C794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DE9A46E-F253-4B47-A528-20BFB2BF2063}"/>
              </a:ext>
            </a:extLst>
          </p:cNvPr>
          <p:cNvGrpSpPr/>
          <p:nvPr/>
        </p:nvGrpSpPr>
        <p:grpSpPr>
          <a:xfrm>
            <a:off x="8125907" y="5059430"/>
            <a:ext cx="1967345" cy="512618"/>
            <a:chOff x="2563090" y="4391891"/>
            <a:chExt cx="1967345" cy="512618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9D9A1BA-9A5C-402A-902C-1B9E4FBEF88E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15 – 7 = 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99725EC-95C5-499B-8142-7298012C8EC1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638CA54-32C7-4A19-88BC-51CFF9D39383}"/>
              </a:ext>
            </a:extLst>
          </p:cNvPr>
          <p:cNvSpPr/>
          <p:nvPr/>
        </p:nvSpPr>
        <p:spPr>
          <a:xfrm>
            <a:off x="4305462" y="50975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FC5A047-539F-4E6D-B5DA-A3BE994D4C8A}"/>
              </a:ext>
            </a:extLst>
          </p:cNvPr>
          <p:cNvSpPr/>
          <p:nvPr/>
        </p:nvSpPr>
        <p:spPr>
          <a:xfrm>
            <a:off x="2564287" y="408250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C4B2A1A-73B3-427B-A0C3-9FAB9998D96E}"/>
              </a:ext>
            </a:extLst>
          </p:cNvPr>
          <p:cNvSpPr/>
          <p:nvPr/>
        </p:nvSpPr>
        <p:spPr>
          <a:xfrm>
            <a:off x="3965366" y="408250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33E6058-C1EA-4FB5-8D3B-CF733E3EA894}"/>
              </a:ext>
            </a:extLst>
          </p:cNvPr>
          <p:cNvSpPr/>
          <p:nvPr/>
        </p:nvSpPr>
        <p:spPr>
          <a:xfrm>
            <a:off x="9998342" y="300809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5DC0146-2E15-436B-A090-0481A17B7EEC}"/>
              </a:ext>
            </a:extLst>
          </p:cNvPr>
          <p:cNvSpPr/>
          <p:nvPr/>
        </p:nvSpPr>
        <p:spPr>
          <a:xfrm>
            <a:off x="8519919" y="352526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39D0B1A-B236-4D92-B9BD-B68065685244}"/>
              </a:ext>
            </a:extLst>
          </p:cNvPr>
          <p:cNvSpPr/>
          <p:nvPr/>
        </p:nvSpPr>
        <p:spPr>
          <a:xfrm>
            <a:off x="9377982" y="353089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3DCBF54-8C65-4A4C-B8D2-46EA3D8147B3}"/>
              </a:ext>
            </a:extLst>
          </p:cNvPr>
          <p:cNvSpPr/>
          <p:nvPr/>
        </p:nvSpPr>
        <p:spPr>
          <a:xfrm>
            <a:off x="7718382" y="4101777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70524F9-76B9-4C55-BB24-68BAD96A75B8}"/>
              </a:ext>
            </a:extLst>
          </p:cNvPr>
          <p:cNvSpPr/>
          <p:nvPr/>
        </p:nvSpPr>
        <p:spPr>
          <a:xfrm>
            <a:off x="8519919" y="4099553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4A77E01-B0AF-4B6F-8412-D817CE8211BB}"/>
              </a:ext>
            </a:extLst>
          </p:cNvPr>
          <p:cNvSpPr/>
          <p:nvPr/>
        </p:nvSpPr>
        <p:spPr>
          <a:xfrm>
            <a:off x="9319339" y="4096586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74F6F9E-8A33-4A91-8052-766F866F7C1B}"/>
              </a:ext>
            </a:extLst>
          </p:cNvPr>
          <p:cNvSpPr/>
          <p:nvPr/>
        </p:nvSpPr>
        <p:spPr>
          <a:xfrm>
            <a:off x="9487775" y="5095965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pic>
        <p:nvPicPr>
          <p:cNvPr id="36" name="Picture 35" descr="C:\Users\TUAN\Downloads\Luyện tập 1.png">
            <a:extLst>
              <a:ext uri="{FF2B5EF4-FFF2-40B4-BE49-F238E27FC236}">
                <a16:creationId xmlns:a16="http://schemas.microsoft.com/office/drawing/2014/main" id="{8E4B34C3-356E-4FDB-8FA4-F639B4D3B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712" y="656386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438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9EF5F13-93B1-4188-8615-A7ABC38CA8D9}"/>
              </a:ext>
            </a:extLst>
          </p:cNvPr>
          <p:cNvSpPr/>
          <p:nvPr/>
        </p:nvSpPr>
        <p:spPr>
          <a:xfrm>
            <a:off x="1072297" y="129647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BCD04E-7FE6-4595-AACB-84C05DFAC114}"/>
              </a:ext>
            </a:extLst>
          </p:cNvPr>
          <p:cNvSpPr txBox="1"/>
          <p:nvPr/>
        </p:nvSpPr>
        <p:spPr>
          <a:xfrm>
            <a:off x="1595517" y="1358029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nhẩm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7F70F0-5036-4460-92A0-49D2DCF0DF4D}"/>
              </a:ext>
            </a:extLst>
          </p:cNvPr>
          <p:cNvGrpSpPr/>
          <p:nvPr/>
        </p:nvGrpSpPr>
        <p:grpSpPr>
          <a:xfrm>
            <a:off x="4292083" y="1763651"/>
            <a:ext cx="2780199" cy="724418"/>
            <a:chOff x="2563090" y="4391891"/>
            <a:chExt cx="196734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1CBBEAF-0EA8-44D7-AA04-128C078B9B57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15 – 5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F77167F-D9EA-4A57-82CE-BD8354935B44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0D54C1E-6A5C-4695-A910-6C52B64B5740}"/>
              </a:ext>
            </a:extLst>
          </p:cNvPr>
          <p:cNvGrpSpPr/>
          <p:nvPr/>
        </p:nvGrpSpPr>
        <p:grpSpPr>
          <a:xfrm>
            <a:off x="4292082" y="3138126"/>
            <a:ext cx="2780199" cy="724418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7276291-CB04-442D-83C6-3C07C7AA568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15 – 6=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C40C8F2-52FF-40DD-8DAA-53E82529F41E}"/>
                </a:ext>
              </a:extLst>
            </p:cNvPr>
            <p:cNvSpPr/>
            <p:nvPr/>
          </p:nvSpPr>
          <p:spPr>
            <a:xfrm>
              <a:off x="3756635" y="4426938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3D9E437-F178-47B7-B866-EFCF185FA913}"/>
              </a:ext>
            </a:extLst>
          </p:cNvPr>
          <p:cNvGrpSpPr/>
          <p:nvPr/>
        </p:nvGrpSpPr>
        <p:grpSpPr>
          <a:xfrm>
            <a:off x="7961668" y="1788650"/>
            <a:ext cx="2780199" cy="724418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32FB540-5EE4-4092-B85D-10F2DE178932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15 – 8 =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4B8F9B8-D1CC-4FDB-8DC8-9C12F0C651DF}"/>
                </a:ext>
              </a:extLst>
            </p:cNvPr>
            <p:cNvSpPr/>
            <p:nvPr/>
          </p:nvSpPr>
          <p:spPr>
            <a:xfrm>
              <a:off x="3784398" y="441230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3DFC46-76E4-4866-9A77-5DDB70AFEF69}"/>
              </a:ext>
            </a:extLst>
          </p:cNvPr>
          <p:cNvGrpSpPr/>
          <p:nvPr/>
        </p:nvGrpSpPr>
        <p:grpSpPr>
          <a:xfrm>
            <a:off x="7941363" y="3156810"/>
            <a:ext cx="2780199" cy="724418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6920B61-AAB2-41A4-91DD-86000EA3265C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15 – 9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CF7B0DD-D485-45A5-B3BA-0372E570AFE8}"/>
                </a:ext>
              </a:extLst>
            </p:cNvPr>
            <p:cNvSpPr/>
            <p:nvPr/>
          </p:nvSpPr>
          <p:spPr>
            <a:xfrm>
              <a:off x="3798767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F471B5-AD79-45BA-BFD2-F6D3F1E30C4B}"/>
              </a:ext>
            </a:extLst>
          </p:cNvPr>
          <p:cNvGrpSpPr/>
          <p:nvPr/>
        </p:nvGrpSpPr>
        <p:grpSpPr>
          <a:xfrm>
            <a:off x="4292082" y="4512601"/>
            <a:ext cx="2780199" cy="724418"/>
            <a:chOff x="2563090" y="4391891"/>
            <a:chExt cx="1967345" cy="51261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4E7920A-C21D-40AE-8C01-AA5D76FDD49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15 – 7 = 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6A0DD1C-4202-4881-ACDC-BB3023D9B1BA}"/>
                </a:ext>
              </a:extLst>
            </p:cNvPr>
            <p:cNvSpPr/>
            <p:nvPr/>
          </p:nvSpPr>
          <p:spPr>
            <a:xfrm>
              <a:off x="3756635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EAB83D-5B12-4244-A05C-9FB09DD4028F}"/>
              </a:ext>
            </a:extLst>
          </p:cNvPr>
          <p:cNvGrpSpPr/>
          <p:nvPr/>
        </p:nvGrpSpPr>
        <p:grpSpPr>
          <a:xfrm>
            <a:off x="7961668" y="4498746"/>
            <a:ext cx="2780199" cy="724418"/>
            <a:chOff x="2563090" y="4391891"/>
            <a:chExt cx="1967345" cy="51261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CBCE84B-F104-4348-B231-5CE80BF1D1F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15 – 10 =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63E50EB3-5D41-4593-B762-CCF1A480FF65}"/>
                </a:ext>
              </a:extLst>
            </p:cNvPr>
            <p:cNvSpPr/>
            <p:nvPr/>
          </p:nvSpPr>
          <p:spPr>
            <a:xfrm>
              <a:off x="3805052" y="4439795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854C444-5D66-4F84-B391-64049F124998}"/>
              </a:ext>
            </a:extLst>
          </p:cNvPr>
          <p:cNvSpPr/>
          <p:nvPr/>
        </p:nvSpPr>
        <p:spPr>
          <a:xfrm>
            <a:off x="6013649" y="1826750"/>
            <a:ext cx="845508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10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89F5385-2B4E-4BA0-A21D-791144856B18}"/>
              </a:ext>
            </a:extLst>
          </p:cNvPr>
          <p:cNvSpPr/>
          <p:nvPr/>
        </p:nvSpPr>
        <p:spPr>
          <a:xfrm>
            <a:off x="5965480" y="3187653"/>
            <a:ext cx="643310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3211391-8CE3-4EDA-8845-0FB33C043BD7}"/>
              </a:ext>
            </a:extLst>
          </p:cNvPr>
          <p:cNvSpPr/>
          <p:nvPr/>
        </p:nvSpPr>
        <p:spPr>
          <a:xfrm>
            <a:off x="9690199" y="1809008"/>
            <a:ext cx="643310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0DB8D0E-9154-4D74-95BA-1FAB3C7DB544}"/>
              </a:ext>
            </a:extLst>
          </p:cNvPr>
          <p:cNvSpPr/>
          <p:nvPr/>
        </p:nvSpPr>
        <p:spPr>
          <a:xfrm>
            <a:off x="9674300" y="3210652"/>
            <a:ext cx="643310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E99D96A-8804-483F-AAC9-29167B3CF6CC}"/>
              </a:ext>
            </a:extLst>
          </p:cNvPr>
          <p:cNvSpPr/>
          <p:nvPr/>
        </p:nvSpPr>
        <p:spPr>
          <a:xfrm>
            <a:off x="5978768" y="4566443"/>
            <a:ext cx="643310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2B4AFAB-DF74-41FA-8147-9FF908BD0577}"/>
              </a:ext>
            </a:extLst>
          </p:cNvPr>
          <p:cNvSpPr/>
          <p:nvPr/>
        </p:nvSpPr>
        <p:spPr>
          <a:xfrm>
            <a:off x="9703487" y="4566443"/>
            <a:ext cx="643310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pic>
        <p:nvPicPr>
          <p:cNvPr id="28" name="Picture 2" descr="Happy Cute Little Kid Boy With Light Idea | Art drawings for kids, Kids  cartoon characters, Cartoon kids">
            <a:extLst>
              <a:ext uri="{FF2B5EF4-FFF2-40B4-BE49-F238E27FC236}">
                <a16:creationId xmlns:a16="http://schemas.microsoft.com/office/drawing/2014/main" id="{3ED2524E-5248-40F8-A961-1AD1C7F1DB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7" t="5140" r="11852" b="7556"/>
          <a:stretch/>
        </p:blipFill>
        <p:spPr bwMode="auto">
          <a:xfrm>
            <a:off x="888723" y="1844419"/>
            <a:ext cx="3136243" cy="456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C:\Users\TUAN\Downloads\Luyện tập 1.png">
            <a:extLst>
              <a:ext uri="{FF2B5EF4-FFF2-40B4-BE49-F238E27FC236}">
                <a16:creationId xmlns:a16="http://schemas.microsoft.com/office/drawing/2014/main" id="{80C1D2D2-F77E-487B-BD20-903CDA9D6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204" y="524360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338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321</Words>
  <Application>Microsoft Office PowerPoint</Application>
  <PresentationFormat>Widescreen</PresentationFormat>
  <Paragraphs>109</Paragraphs>
  <Slides>12</Slides>
  <Notes>1</Notes>
  <HiddenSlides>0</HiddenSlides>
  <MMClips>17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等线</vt:lpstr>
      <vt:lpstr>等线 Light</vt:lpstr>
      <vt:lpstr>Arial</vt:lpstr>
      <vt:lpstr>Arial-Rounded</vt:lpstr>
      <vt:lpstr>Calibri</vt:lpstr>
      <vt:lpstr>Times New Roman</vt:lpstr>
      <vt:lpstr>Office 主题​​</vt:lpstr>
      <vt:lpstr>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Thị Huyền Trang</cp:lastModifiedBy>
  <cp:revision>2</cp:revision>
  <dcterms:created xsi:type="dcterms:W3CDTF">2021-08-07T03:45:27Z</dcterms:created>
  <dcterms:modified xsi:type="dcterms:W3CDTF">2021-10-05T15:22:23Z</dcterms:modified>
</cp:coreProperties>
</file>