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77" r:id="rId3"/>
    <p:sldId id="2007577099" r:id="rId4"/>
    <p:sldId id="2007577110" r:id="rId5"/>
    <p:sldId id="2007577097" r:id="rId6"/>
    <p:sldId id="2007577103" r:id="rId7"/>
    <p:sldId id="2007577105" r:id="rId8"/>
    <p:sldId id="200757710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7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44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5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23625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859208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530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2021/10/5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9759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247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30618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777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49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5125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17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3039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648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67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0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3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3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8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3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6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9ACF0-0DE9-477A-9ACC-8A9E32F9170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3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80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1.wdp"/><Relationship Id="rId7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 11: Phép trừ (qua 10) trong phạm vi 20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D1D1EF-6D8C-4D6E-9003-FE51671AC83B}"/>
              </a:ext>
            </a:extLst>
          </p:cNvPr>
          <p:cNvSpPr/>
          <p:nvPr/>
        </p:nvSpPr>
        <p:spPr>
          <a:xfrm>
            <a:off x="7583055" y="6548582"/>
            <a:ext cx="3084945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E3AB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BF4B82-1F99-4D78-9D4F-6456D8ECBF42}"/>
              </a:ext>
            </a:extLst>
          </p:cNvPr>
          <p:cNvSpPr txBox="1"/>
          <p:nvPr/>
        </p:nvSpPr>
        <p:spPr>
          <a:xfrm>
            <a:off x="794447" y="1380640"/>
            <a:ext cx="5758753" cy="113184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bi,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Mai 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bi.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bi?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B9EB0E-ABC6-4D28-AE71-832FF185A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5077"/>
          <a:stretch/>
        </p:blipFill>
        <p:spPr>
          <a:xfrm>
            <a:off x="6448046" y="87020"/>
            <a:ext cx="2723663" cy="2587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3DDFB1-6E2B-4BB0-880A-3A43EE9F5F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307" t="64577" r="-157" b="7179"/>
          <a:stretch/>
        </p:blipFill>
        <p:spPr>
          <a:xfrm>
            <a:off x="9228861" y="1784300"/>
            <a:ext cx="2075340" cy="7307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E6E4248-B387-4EFC-A562-286E9D1E3173}"/>
              </a:ext>
            </a:extLst>
          </p:cNvPr>
          <p:cNvGrpSpPr/>
          <p:nvPr/>
        </p:nvGrpSpPr>
        <p:grpSpPr>
          <a:xfrm>
            <a:off x="773496" y="2857979"/>
            <a:ext cx="4886325" cy="3556625"/>
            <a:chOff x="1900237" y="2201238"/>
            <a:chExt cx="4886325" cy="35566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6209904-7DBC-41C0-88C3-2B886386E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627" b="2252"/>
            <a:stretch/>
          </p:blipFill>
          <p:spPr>
            <a:xfrm>
              <a:off x="1900237" y="2201238"/>
              <a:ext cx="4886325" cy="355662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1B872-7D5D-4F75-AB20-2AA45989C8C6}"/>
                </a:ext>
              </a:extLst>
            </p:cNvPr>
            <p:cNvSpPr/>
            <p:nvPr/>
          </p:nvSpPr>
          <p:spPr>
            <a:xfrm>
              <a:off x="3257550" y="3740729"/>
              <a:ext cx="3529012" cy="2017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427E03-D9EC-4EFC-ABA2-D692CD6E444E}"/>
              </a:ext>
            </a:extLst>
          </p:cNvPr>
          <p:cNvGrpSpPr/>
          <p:nvPr/>
        </p:nvGrpSpPr>
        <p:grpSpPr>
          <a:xfrm>
            <a:off x="7221810" y="2656118"/>
            <a:ext cx="4091610" cy="2562225"/>
            <a:chOff x="5928690" y="3331584"/>
            <a:chExt cx="4091610" cy="25622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143527D-1A46-4F5A-8C77-0D2F71F710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633"/>
            <a:stretch/>
          </p:blipFill>
          <p:spPr>
            <a:xfrm>
              <a:off x="6096000" y="3331584"/>
              <a:ext cx="3924300" cy="246914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4EDBEB-667B-4D69-8B83-5809B6700F13}"/>
                </a:ext>
              </a:extLst>
            </p:cNvPr>
            <p:cNvSpPr/>
            <p:nvPr/>
          </p:nvSpPr>
          <p:spPr>
            <a:xfrm>
              <a:off x="5928690" y="4800175"/>
              <a:ext cx="1881187" cy="1093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FDA85B7-EFC6-446E-9515-EF8BD2780CB4}"/>
                </a:ext>
              </a:extLst>
            </p:cNvPr>
            <p:cNvSpPr/>
            <p:nvPr/>
          </p:nvSpPr>
          <p:spPr>
            <a:xfrm>
              <a:off x="6088450" y="4450385"/>
              <a:ext cx="359596" cy="349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A416947-786A-4886-96D5-D4289D8FA5AA}"/>
              </a:ext>
            </a:extLst>
          </p:cNvPr>
          <p:cNvSpPr/>
          <p:nvPr/>
        </p:nvSpPr>
        <p:spPr>
          <a:xfrm>
            <a:off x="6422813" y="4765597"/>
            <a:ext cx="113051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4886C0-EAF1-4AD1-BA55-B873E8C175B3}"/>
              </a:ext>
            </a:extLst>
          </p:cNvPr>
          <p:cNvSpPr txBox="1"/>
          <p:nvPr/>
        </p:nvSpPr>
        <p:spPr>
          <a:xfrm>
            <a:off x="878580" y="3894404"/>
            <a:ext cx="5304237" cy="168584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79DF2C-CBC2-4C5C-9882-4D073129DDCB}"/>
              </a:ext>
            </a:extLst>
          </p:cNvPr>
          <p:cNvGrpSpPr/>
          <p:nvPr/>
        </p:nvGrpSpPr>
        <p:grpSpPr>
          <a:xfrm>
            <a:off x="1323492" y="4106528"/>
            <a:ext cx="3623120" cy="493468"/>
            <a:chOff x="3399606" y="4180100"/>
            <a:chExt cx="3623120" cy="493468"/>
          </a:xfrm>
        </p:grpSpPr>
        <p:pic>
          <p:nvPicPr>
            <p:cNvPr id="20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751FC697-B3F2-482D-914C-C697165155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5F8B3F5C-A4E8-4284-BE03-2BE720C0C6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44B68B9A-304B-477E-895E-390179823F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8BA5C1D0-39FA-4C23-A47C-1B9E2E8077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11E9ABA8-E33C-4925-83F8-61F9E7063A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7786F7-CE38-46D8-8D24-BD47F7F09766}"/>
              </a:ext>
            </a:extLst>
          </p:cNvPr>
          <p:cNvGrpSpPr/>
          <p:nvPr/>
        </p:nvGrpSpPr>
        <p:grpSpPr>
          <a:xfrm>
            <a:off x="1323492" y="4854752"/>
            <a:ext cx="3623120" cy="493468"/>
            <a:chOff x="3399606" y="4180100"/>
            <a:chExt cx="3623120" cy="493468"/>
          </a:xfrm>
        </p:grpSpPr>
        <p:pic>
          <p:nvPicPr>
            <p:cNvPr id="26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08453930-6B1F-4F62-B28C-154F056CA5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893CAC4A-5CAF-4450-9C13-A84972FB6B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F183383F-0529-4154-9932-6253F5E81C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56709713-2D4D-4190-9B7C-898A8B3883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46ECA428-24D9-4A8D-9F2C-747C7D362B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2" descr="Beach Ball Pin - Cartoon Beach Ball Png Transparent PNG - 1990x1991 - Free  Download on NicePNG">
            <a:extLst>
              <a:ext uri="{FF2B5EF4-FFF2-40B4-BE49-F238E27FC236}">
                <a16:creationId xmlns:a16="http://schemas.microsoft.com/office/drawing/2014/main" id="{71A75C94-EB00-4421-989F-A57AAF642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8889" r="4310" b="6465"/>
          <a:stretch/>
        </p:blipFill>
        <p:spPr bwMode="auto">
          <a:xfrm>
            <a:off x="5541431" y="4087094"/>
            <a:ext cx="495709" cy="48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2CE49D0-3686-4DD0-BDC2-0226C8ACB012}"/>
              </a:ext>
            </a:extLst>
          </p:cNvPr>
          <p:cNvSpPr txBox="1"/>
          <p:nvPr/>
        </p:nvSpPr>
        <p:spPr>
          <a:xfrm>
            <a:off x="6912050" y="4071686"/>
            <a:ext cx="3336714" cy="223984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11 = 10 + 1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10 – 5 = 5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5 + 1 = 6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07CD61E-2399-42D9-B687-97F54FAD76FE}"/>
              </a:ext>
            </a:extLst>
          </p:cNvPr>
          <p:cNvCxnSpPr>
            <a:cxnSpLocks/>
          </p:cNvCxnSpPr>
          <p:nvPr/>
        </p:nvCxnSpPr>
        <p:spPr>
          <a:xfrm>
            <a:off x="1087800" y="4377665"/>
            <a:ext cx="4093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845DB4F-BB45-4DAD-91C3-74552DC96B1C}"/>
              </a:ext>
            </a:extLst>
          </p:cNvPr>
          <p:cNvSpPr txBox="1"/>
          <p:nvPr/>
        </p:nvSpPr>
        <p:spPr>
          <a:xfrm>
            <a:off x="2015959" y="5477360"/>
            <a:ext cx="3336714" cy="5778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bi.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8619E37-314B-4EC3-BEDC-3F9AF406DD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4825" y="5478624"/>
            <a:ext cx="1962150" cy="7524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236B52B-991A-401A-8D3C-C3F3D88E55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96" y="443396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127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6FDCAE-1036-4DEC-AE95-AF77E7853326}"/>
              </a:ext>
            </a:extLst>
          </p:cNvPr>
          <p:cNvSpPr/>
          <p:nvPr/>
        </p:nvSpPr>
        <p:spPr>
          <a:xfrm>
            <a:off x="7337248" y="6528917"/>
            <a:ext cx="3084945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E3AB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260A57-1DAC-4193-AA4D-E3A16508011D}"/>
              </a:ext>
            </a:extLst>
          </p:cNvPr>
          <p:cNvSpPr/>
          <p:nvPr/>
        </p:nvSpPr>
        <p:spPr>
          <a:xfrm>
            <a:off x="1338663" y="169493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ACFE92-6ACA-442B-8A9D-152A31CE9160}"/>
              </a:ext>
            </a:extLst>
          </p:cNvPr>
          <p:cNvGrpSpPr/>
          <p:nvPr/>
        </p:nvGrpSpPr>
        <p:grpSpPr>
          <a:xfrm>
            <a:off x="2159184" y="2217447"/>
            <a:ext cx="3536166" cy="2478125"/>
            <a:chOff x="2296597" y="1542979"/>
            <a:chExt cx="3536166" cy="247812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DD9C0A-86E8-4920-B61E-A7D262405D0B}"/>
                </a:ext>
              </a:extLst>
            </p:cNvPr>
            <p:cNvSpPr txBox="1"/>
            <p:nvPr/>
          </p:nvSpPr>
          <p:spPr>
            <a:xfrm>
              <a:off x="2296597" y="1542979"/>
              <a:ext cx="3536166" cy="2478125"/>
            </a:xfrm>
            <a:prstGeom prst="round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Tính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11 – 6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Tách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 11 = 10 + 1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10 – 6 = 4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 + 1 =  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8213A18-1912-49DB-80BE-05D390DC7274}"/>
                </a:ext>
              </a:extLst>
            </p:cNvPr>
            <p:cNvSpPr/>
            <p:nvPr/>
          </p:nvSpPr>
          <p:spPr>
            <a:xfrm>
              <a:off x="3922671" y="3452762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4FD54D-3227-487B-AD09-5FC13F875C5B}"/>
              </a:ext>
            </a:extLst>
          </p:cNvPr>
          <p:cNvGrpSpPr/>
          <p:nvPr/>
        </p:nvGrpSpPr>
        <p:grpSpPr>
          <a:xfrm>
            <a:off x="7188255" y="2217447"/>
            <a:ext cx="3536166" cy="2478125"/>
            <a:chOff x="7382637" y="1542979"/>
            <a:chExt cx="3536166" cy="24781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CCD95B5-F079-4C66-9D1D-6E11BDAEF2F9}"/>
                </a:ext>
              </a:extLst>
            </p:cNvPr>
            <p:cNvGrpSpPr/>
            <p:nvPr/>
          </p:nvGrpSpPr>
          <p:grpSpPr>
            <a:xfrm>
              <a:off x="7382637" y="1542979"/>
              <a:ext cx="3536166" cy="2478125"/>
              <a:chOff x="2296597" y="1542979"/>
              <a:chExt cx="3536166" cy="247812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A40A0E-74DD-4A9B-9F81-9120A9743573}"/>
                  </a:ext>
                </a:extLst>
              </p:cNvPr>
              <p:cNvSpPr txBox="1"/>
              <p:nvPr/>
            </p:nvSpPr>
            <p:spPr>
              <a:xfrm>
                <a:off x="2296597" y="1542979"/>
                <a:ext cx="3536166" cy="2478125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b)  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Tính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13 – 5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Tách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: 13 = 10 + 3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10 –         =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 + 3 =  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3F05480-CC28-487D-9D9F-EFDD25B23499}"/>
                  </a:ext>
                </a:extLst>
              </p:cNvPr>
              <p:cNvSpPr/>
              <p:nvPr/>
            </p:nvSpPr>
            <p:spPr>
              <a:xfrm>
                <a:off x="4157043" y="3431840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D079538-3F29-4E75-B921-33C9353CC6B7}"/>
                </a:ext>
              </a:extLst>
            </p:cNvPr>
            <p:cNvSpPr/>
            <p:nvPr/>
          </p:nvSpPr>
          <p:spPr>
            <a:xfrm>
              <a:off x="8714301" y="2853413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A82C32F-F13A-4424-B5C2-694B5FEBFD75}"/>
                </a:ext>
              </a:extLst>
            </p:cNvPr>
            <p:cNvSpPr/>
            <p:nvPr/>
          </p:nvSpPr>
          <p:spPr>
            <a:xfrm>
              <a:off x="9572364" y="2853413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05CB22F-9BAB-4215-A010-5FC292FBDB07}"/>
                </a:ext>
              </a:extLst>
            </p:cNvPr>
            <p:cNvSpPr/>
            <p:nvPr/>
          </p:nvSpPr>
          <p:spPr>
            <a:xfrm>
              <a:off x="7914881" y="3431840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D3FF8F0-B4B0-4AD9-9C23-86A0195D9D21}"/>
              </a:ext>
            </a:extLst>
          </p:cNvPr>
          <p:cNvSpPr/>
          <p:nvPr/>
        </p:nvSpPr>
        <p:spPr>
          <a:xfrm>
            <a:off x="3785258" y="41272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DB6283-A1F4-47A3-A2CD-E22933E030D9}"/>
              </a:ext>
            </a:extLst>
          </p:cNvPr>
          <p:cNvGrpSpPr/>
          <p:nvPr/>
        </p:nvGrpSpPr>
        <p:grpSpPr>
          <a:xfrm>
            <a:off x="2943594" y="5059430"/>
            <a:ext cx="1967345" cy="512618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EE5F0E0-E101-4340-A558-BBD161000B2C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6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09168B2-D7B3-4941-A60E-DE21F51F1A12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E036AD-DF30-4CB7-9475-8F7B1596A2DA}"/>
              </a:ext>
            </a:extLst>
          </p:cNvPr>
          <p:cNvGrpSpPr/>
          <p:nvPr/>
        </p:nvGrpSpPr>
        <p:grpSpPr>
          <a:xfrm>
            <a:off x="8125907" y="5059430"/>
            <a:ext cx="1967345" cy="512618"/>
            <a:chOff x="2563090" y="4391891"/>
            <a:chExt cx="1967345" cy="51261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9750247-8704-4121-B996-BDDA20248894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13 – 5 =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F87C8C9-2CB8-43F5-A501-FF44FB2D1AE7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C58777F-8E23-4CF6-81CA-7CF85B9A10B6}"/>
              </a:ext>
            </a:extLst>
          </p:cNvPr>
          <p:cNvSpPr/>
          <p:nvPr/>
        </p:nvSpPr>
        <p:spPr>
          <a:xfrm>
            <a:off x="4305462" y="50975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20C077E-B7ED-45A4-B82A-55E216F99253}"/>
              </a:ext>
            </a:extLst>
          </p:cNvPr>
          <p:cNvSpPr/>
          <p:nvPr/>
        </p:nvSpPr>
        <p:spPr>
          <a:xfrm>
            <a:off x="8519919" y="352860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6FE3AE7-822C-4E6F-A22E-054745C74254}"/>
              </a:ext>
            </a:extLst>
          </p:cNvPr>
          <p:cNvSpPr/>
          <p:nvPr/>
        </p:nvSpPr>
        <p:spPr>
          <a:xfrm>
            <a:off x="9377982" y="352062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0156A95-B126-4D0D-AA1C-D90BDD6F174C}"/>
              </a:ext>
            </a:extLst>
          </p:cNvPr>
          <p:cNvSpPr/>
          <p:nvPr/>
        </p:nvSpPr>
        <p:spPr>
          <a:xfrm>
            <a:off x="7720499" y="410630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FD6DB0C-DC99-4FDD-B39B-B847668E6658}"/>
              </a:ext>
            </a:extLst>
          </p:cNvPr>
          <p:cNvSpPr/>
          <p:nvPr/>
        </p:nvSpPr>
        <p:spPr>
          <a:xfrm>
            <a:off x="9048701" y="411357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ECB3F06-0CA4-4792-A8D3-9F6516F43027}"/>
              </a:ext>
            </a:extLst>
          </p:cNvPr>
          <p:cNvSpPr/>
          <p:nvPr/>
        </p:nvSpPr>
        <p:spPr>
          <a:xfrm>
            <a:off x="9487775" y="508917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B5ADB9B-7C5E-46CD-9189-5520CACDC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7" y="389927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4632B6D2-B658-48D1-9E18-E0E5741AD6E5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C023CF-AEF8-4E2D-A25F-716D043D6866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CAE4338-9D4B-4DF3-ACE5-B41B604DFA5D}"/>
              </a:ext>
            </a:extLst>
          </p:cNvPr>
          <p:cNvGrpSpPr/>
          <p:nvPr/>
        </p:nvGrpSpPr>
        <p:grpSpPr>
          <a:xfrm>
            <a:off x="926180" y="1636250"/>
            <a:ext cx="1967345" cy="512618"/>
            <a:chOff x="2563090" y="4391891"/>
            <a:chExt cx="1967345" cy="51261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479EF48-E1D1-4673-8134-7DAA20729EF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2 = 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11C5B9B5-BCAD-45AE-A52C-FC66B704D170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636B327-C27E-4D42-A7F7-C7D51A2144E5}"/>
              </a:ext>
            </a:extLst>
          </p:cNvPr>
          <p:cNvGrpSpPr/>
          <p:nvPr/>
        </p:nvGrpSpPr>
        <p:grpSpPr>
          <a:xfrm>
            <a:off x="926179" y="3010725"/>
            <a:ext cx="1967345" cy="512618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3ACEC85B-63AB-4AB8-9CF4-ED7E37883A53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6= 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28CB780-6745-4D88-8015-3DD731443632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55E506-1920-4432-8B81-D7B2CEAB7DA6}"/>
              </a:ext>
            </a:extLst>
          </p:cNvPr>
          <p:cNvGrpSpPr/>
          <p:nvPr/>
        </p:nvGrpSpPr>
        <p:grpSpPr>
          <a:xfrm>
            <a:off x="3583616" y="1636250"/>
            <a:ext cx="1967345" cy="512618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46B7BC9-5FA0-401A-BF6A-2ABA30F6F27A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3 = 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81A25A0-984E-42AE-B86F-2F1A8EBDA066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F5E3647-1D80-4B03-A462-96B15F2BE451}"/>
              </a:ext>
            </a:extLst>
          </p:cNvPr>
          <p:cNvGrpSpPr/>
          <p:nvPr/>
        </p:nvGrpSpPr>
        <p:grpSpPr>
          <a:xfrm>
            <a:off x="3563311" y="3004410"/>
            <a:ext cx="1967345" cy="512618"/>
            <a:chOff x="2563090" y="4391891"/>
            <a:chExt cx="1967345" cy="51261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E08DDA50-82C4-4393-987E-86F7A8AFA983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7 = 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1B5E8666-D66D-4479-BB69-E9E37F289EB4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4A5231A-D17D-4ED6-8350-27A352742442}"/>
              </a:ext>
            </a:extLst>
          </p:cNvPr>
          <p:cNvGrpSpPr/>
          <p:nvPr/>
        </p:nvGrpSpPr>
        <p:grpSpPr>
          <a:xfrm>
            <a:off x="6272011" y="1598904"/>
            <a:ext cx="1967345" cy="512618"/>
            <a:chOff x="2563090" y="4391891"/>
            <a:chExt cx="1967345" cy="512618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EC3B802F-1BC6-45A5-BC75-C72936F2603A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4 = 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BC37821-DA53-41C4-B562-486F626E8754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3D0E38C-8FAE-404B-BBA6-1110F93CD1AE}"/>
              </a:ext>
            </a:extLst>
          </p:cNvPr>
          <p:cNvGrpSpPr/>
          <p:nvPr/>
        </p:nvGrpSpPr>
        <p:grpSpPr>
          <a:xfrm>
            <a:off x="6272011" y="2997153"/>
            <a:ext cx="1967345" cy="512618"/>
            <a:chOff x="2563090" y="4391891"/>
            <a:chExt cx="1967345" cy="51261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4FA97D9-188E-43A1-BDCB-EADD632607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8 = 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8AED330-566C-4154-9372-7EDF6B8BB62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4376F45-7CE0-44A7-982C-EB67FF077C51}"/>
              </a:ext>
            </a:extLst>
          </p:cNvPr>
          <p:cNvGrpSpPr/>
          <p:nvPr/>
        </p:nvGrpSpPr>
        <p:grpSpPr>
          <a:xfrm>
            <a:off x="8960406" y="1636250"/>
            <a:ext cx="1967345" cy="512618"/>
            <a:chOff x="2563090" y="4391891"/>
            <a:chExt cx="1967345" cy="512618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9E519045-5D1B-4528-9EF2-E36804E51E5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5 = 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720B9BF5-B039-4C0B-9FD5-279FA067E260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128537A-8F27-4969-9210-25BB65320C89}"/>
              </a:ext>
            </a:extLst>
          </p:cNvPr>
          <p:cNvGrpSpPr/>
          <p:nvPr/>
        </p:nvGrpSpPr>
        <p:grpSpPr>
          <a:xfrm>
            <a:off x="8980711" y="3004410"/>
            <a:ext cx="1967345" cy="512618"/>
            <a:chOff x="2563090" y="4391891"/>
            <a:chExt cx="1967345" cy="512618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17A04AD-10F6-43F9-AC66-A60DD490B52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9 = 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22316832-220E-46A9-B382-9A377EC2EC82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pic>
        <p:nvPicPr>
          <p:cNvPr id="57" name="Picture 2" descr="education online, student girl with stack books and computer cartoon  1830171 Vector Art at Vecteezy">
            <a:extLst>
              <a:ext uri="{FF2B5EF4-FFF2-40B4-BE49-F238E27FC236}">
                <a16:creationId xmlns:a16="http://schemas.microsoft.com/office/drawing/2014/main" id="{A17DFA37-2A6B-4269-A009-58A906602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16" y="3645973"/>
            <a:ext cx="3925327" cy="26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FF36CDE-9975-4046-93D0-1BD61F495AF7}"/>
              </a:ext>
            </a:extLst>
          </p:cNvPr>
          <p:cNvSpPr/>
          <p:nvPr/>
        </p:nvSpPr>
        <p:spPr>
          <a:xfrm>
            <a:off x="2295219" y="16743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B97C157B-46AF-4FAF-8892-B0EC36C476A8}"/>
              </a:ext>
            </a:extLst>
          </p:cNvPr>
          <p:cNvSpPr/>
          <p:nvPr/>
        </p:nvSpPr>
        <p:spPr>
          <a:xfrm>
            <a:off x="2295219" y="3048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9517060-EB27-486C-8D9A-0A50466F297F}"/>
              </a:ext>
            </a:extLst>
          </p:cNvPr>
          <p:cNvSpPr/>
          <p:nvPr/>
        </p:nvSpPr>
        <p:spPr>
          <a:xfrm>
            <a:off x="4943130" y="16743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D71E1E50-E198-4FE7-80EB-83AE29602960}"/>
              </a:ext>
            </a:extLst>
          </p:cNvPr>
          <p:cNvSpPr/>
          <p:nvPr/>
        </p:nvSpPr>
        <p:spPr>
          <a:xfrm>
            <a:off x="4925179" y="3035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9FB831B0-BDA3-4131-B3D2-B6B6B1F32804}"/>
              </a:ext>
            </a:extLst>
          </p:cNvPr>
          <p:cNvSpPr/>
          <p:nvPr/>
        </p:nvSpPr>
        <p:spPr>
          <a:xfrm>
            <a:off x="7629450" y="16362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CC73095-2775-468D-B7DC-40EB56D4C874}"/>
              </a:ext>
            </a:extLst>
          </p:cNvPr>
          <p:cNvSpPr/>
          <p:nvPr/>
        </p:nvSpPr>
        <p:spPr>
          <a:xfrm>
            <a:off x="7624476" y="304251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4E5FA6A-409B-4A9B-ADC5-4199636049C0}"/>
              </a:ext>
            </a:extLst>
          </p:cNvPr>
          <p:cNvSpPr/>
          <p:nvPr/>
        </p:nvSpPr>
        <p:spPr>
          <a:xfrm>
            <a:off x="10323773" y="168009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B4ACA12-C8D3-4EC0-A729-EF326EF6A160}"/>
              </a:ext>
            </a:extLst>
          </p:cNvPr>
          <p:cNvSpPr/>
          <p:nvPr/>
        </p:nvSpPr>
        <p:spPr>
          <a:xfrm>
            <a:off x="10342579" y="3035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BD2230-8AFC-4FEB-8582-D3B0299EE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7501" y="1499901"/>
            <a:ext cx="8181604" cy="4747635"/>
          </a:xfrm>
          <a:prstGeom prst="roundRect">
            <a:avLst>
              <a:gd name="adj" fmla="val 26181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36F96E-F9DE-4705-A8A3-BE1B22B701FB}"/>
              </a:ext>
            </a:extLst>
          </p:cNvPr>
          <p:cNvSpPr txBox="1"/>
          <p:nvPr/>
        </p:nvSpPr>
        <p:spPr>
          <a:xfrm>
            <a:off x="2097501" y="676566"/>
            <a:ext cx="823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chuồng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CEA73F-0AB1-4E05-8407-0175EAF4CDE0}"/>
              </a:ext>
            </a:extLst>
          </p:cNvPr>
          <p:cNvSpPr/>
          <p:nvPr/>
        </p:nvSpPr>
        <p:spPr>
          <a:xfrm>
            <a:off x="1574282" y="61501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FA783B-B3CF-4F17-9ADE-77C4131DC69A}"/>
              </a:ext>
            </a:extLst>
          </p:cNvPr>
          <p:cNvGrpSpPr/>
          <p:nvPr/>
        </p:nvGrpSpPr>
        <p:grpSpPr>
          <a:xfrm>
            <a:off x="8376266" y="2661294"/>
            <a:ext cx="1235916" cy="1001780"/>
            <a:chOff x="7880507" y="2628243"/>
            <a:chExt cx="1235916" cy="100178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47799F2-3FAF-4F8A-BA9A-9621F25977A6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B6FF5B6-8243-4351-A4D1-14ACDC64DD97}"/>
                </a:ext>
              </a:extLst>
            </p:cNvPr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35E7E63-9E0E-4A1A-9388-EC4D42D842F4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B412EE9-D52B-42D8-8A2E-2A3E41F0BF98}"/>
              </a:ext>
            </a:extLst>
          </p:cNvPr>
          <p:cNvGrpSpPr/>
          <p:nvPr/>
        </p:nvGrpSpPr>
        <p:grpSpPr>
          <a:xfrm>
            <a:off x="4605150" y="4339871"/>
            <a:ext cx="2302304" cy="1084330"/>
            <a:chOff x="9055463" y="2545693"/>
            <a:chExt cx="2302304" cy="108433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F8F1A2-20FE-4AAD-8D8B-D65B05D6F204}"/>
                </a:ext>
              </a:extLst>
            </p:cNvPr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157DAF9-4049-4F87-82BA-B6364CDBBA85}"/>
                </a:ext>
              </a:extLst>
            </p:cNvPr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65010D7-B9CD-46E2-92BA-58BBCF04732A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94B4B5-7E8E-4FDD-8118-689AF8DB6640}"/>
              </a:ext>
            </a:extLst>
          </p:cNvPr>
          <p:cNvGrpSpPr/>
          <p:nvPr/>
        </p:nvGrpSpPr>
        <p:grpSpPr>
          <a:xfrm>
            <a:off x="5497795" y="4319551"/>
            <a:ext cx="1235916" cy="1001780"/>
            <a:chOff x="7880507" y="2628243"/>
            <a:chExt cx="1235916" cy="100178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629573A-52CA-4B2C-8712-F2F1AD7081FA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27E163A-0718-4B72-AA9F-654E118F33ED}"/>
                </a:ext>
              </a:extLst>
            </p:cNvPr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FB9D337-0DEF-4FB0-A413-52F36A936C88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AF9C9D-086B-4E10-9616-6696A44F79F9}"/>
              </a:ext>
            </a:extLst>
          </p:cNvPr>
          <p:cNvGrpSpPr/>
          <p:nvPr/>
        </p:nvGrpSpPr>
        <p:grpSpPr>
          <a:xfrm>
            <a:off x="8345786" y="4308455"/>
            <a:ext cx="351110" cy="1132500"/>
            <a:chOff x="8765313" y="2497523"/>
            <a:chExt cx="351110" cy="11325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43E8AC-16AB-4230-8E07-93B8DE6E31B7}"/>
                </a:ext>
              </a:extLst>
            </p:cNvPr>
            <p:cNvSpPr/>
            <p:nvPr/>
          </p:nvSpPr>
          <p:spPr>
            <a:xfrm>
              <a:off x="8795793" y="2528940"/>
              <a:ext cx="290150" cy="1070604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F2655D7-C925-4BC2-9418-3A287633F02D}"/>
                </a:ext>
              </a:extLst>
            </p:cNvPr>
            <p:cNvSpPr/>
            <p:nvPr/>
          </p:nvSpPr>
          <p:spPr>
            <a:xfrm flipH="1">
              <a:off x="8765313" y="249752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09840C2-FDD4-4B81-A887-D91CD1987CEA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151EB-5256-4C83-9AFE-014BD2F8000C}"/>
              </a:ext>
            </a:extLst>
          </p:cNvPr>
          <p:cNvGrpSpPr/>
          <p:nvPr/>
        </p:nvGrpSpPr>
        <p:grpSpPr>
          <a:xfrm>
            <a:off x="2904412" y="2919886"/>
            <a:ext cx="941415" cy="712708"/>
            <a:chOff x="9055463" y="2545693"/>
            <a:chExt cx="2302304" cy="108433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A502ED1-C028-41DA-B25B-433AE506EF0F}"/>
                </a:ext>
              </a:extLst>
            </p:cNvPr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A9A65FA-53B2-4456-B9BE-346419CFDA0B}"/>
                </a:ext>
              </a:extLst>
            </p:cNvPr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86BE305-69E8-4D0D-B16A-D9CBA9E9FC8B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201</Words>
  <Application>Microsoft Office PowerPoint</Application>
  <PresentationFormat>Widescreen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等线</vt:lpstr>
      <vt:lpstr>Arial</vt:lpstr>
      <vt:lpstr>Arial-Rounded</vt:lpstr>
      <vt:lpstr>Calibri</vt:lpstr>
      <vt:lpstr>Calibri Light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Thị Huyền Trang</cp:lastModifiedBy>
  <cp:revision>2</cp:revision>
  <dcterms:created xsi:type="dcterms:W3CDTF">2021-08-07T03:44:17Z</dcterms:created>
  <dcterms:modified xsi:type="dcterms:W3CDTF">2021-10-05T15:16:55Z</dcterms:modified>
</cp:coreProperties>
</file>