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89" r:id="rId4"/>
  </p:sldMasterIdLst>
  <p:notesMasterIdLst>
    <p:notesMasterId r:id="rId18"/>
  </p:notesMasterIdLst>
  <p:sldIdLst>
    <p:sldId id="377" r:id="rId5"/>
    <p:sldId id="3401" r:id="rId6"/>
    <p:sldId id="266" r:id="rId7"/>
    <p:sldId id="256" r:id="rId8"/>
    <p:sldId id="257" r:id="rId9"/>
    <p:sldId id="258" r:id="rId10"/>
    <p:sldId id="2007577119" r:id="rId11"/>
    <p:sldId id="2007577100" r:id="rId12"/>
    <p:sldId id="2007577121" r:id="rId13"/>
    <p:sldId id="2007577122" r:id="rId14"/>
    <p:sldId id="2007577120" r:id="rId15"/>
    <p:sldId id="2007577123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08635-DACC-4C37-9BAC-116560A66F75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2BF43-5961-4419-98BA-9DE6A1ADA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4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90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232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316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78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7061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61455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09839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57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16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0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2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450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7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2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73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6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0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8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81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62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159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57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3982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415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476007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251382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2975613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5070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914532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40614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652957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1002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9636295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8011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974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12801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353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02049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4393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2924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867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06804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46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875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031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5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45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0716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710" r:id="rId4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8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microsoft.com/office/2007/relationships/hdphoto" Target="../media/hdphoto8.wdp"/><Relationship Id="rId18" Type="http://schemas.microsoft.com/office/2007/relationships/hdphoto" Target="../media/hdphoto11.wdp"/><Relationship Id="rId26" Type="http://schemas.openxmlformats.org/officeDocument/2006/relationships/image" Target="../media/image99.png"/><Relationship Id="rId3" Type="http://schemas.microsoft.com/office/2007/relationships/hdphoto" Target="../media/hdphoto3.wdp"/><Relationship Id="rId21" Type="http://schemas.microsoft.com/office/2007/relationships/hdphoto" Target="../media/hdphoto13.wdp"/><Relationship Id="rId7" Type="http://schemas.microsoft.com/office/2007/relationships/hdphoto" Target="../media/hdphoto5.wdp"/><Relationship Id="rId12" Type="http://schemas.openxmlformats.org/officeDocument/2006/relationships/image" Target="../media/image93.png"/><Relationship Id="rId17" Type="http://schemas.openxmlformats.org/officeDocument/2006/relationships/image" Target="../media/image95.png"/><Relationship Id="rId25" Type="http://schemas.microsoft.com/office/2007/relationships/hdphoto" Target="../media/hdphoto15.wdp"/><Relationship Id="rId2" Type="http://schemas.openxmlformats.org/officeDocument/2006/relationships/image" Target="../media/image88.pn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microsoft.com/office/2007/relationships/hdphoto" Target="../media/hdphoto7.wdp"/><Relationship Id="rId24" Type="http://schemas.openxmlformats.org/officeDocument/2006/relationships/image" Target="../media/image98.png"/><Relationship Id="rId5" Type="http://schemas.microsoft.com/office/2007/relationships/hdphoto" Target="../media/hdphoto4.wdp"/><Relationship Id="rId15" Type="http://schemas.openxmlformats.org/officeDocument/2006/relationships/image" Target="../media/image94.png"/><Relationship Id="rId23" Type="http://schemas.microsoft.com/office/2007/relationships/hdphoto" Target="../media/hdphoto14.wdp"/><Relationship Id="rId10" Type="http://schemas.openxmlformats.org/officeDocument/2006/relationships/image" Target="../media/image92.png"/><Relationship Id="rId19" Type="http://schemas.openxmlformats.org/officeDocument/2006/relationships/image" Target="../media/image96.png"/><Relationship Id="rId4" Type="http://schemas.openxmlformats.org/officeDocument/2006/relationships/image" Target="../media/image89.png"/><Relationship Id="rId9" Type="http://schemas.microsoft.com/office/2007/relationships/hdphoto" Target="../media/hdphoto6.wdp"/><Relationship Id="rId14" Type="http://schemas.microsoft.com/office/2007/relationships/hdphoto" Target="../media/hdphoto9.wdp"/><Relationship Id="rId22" Type="http://schemas.openxmlformats.org/officeDocument/2006/relationships/image" Target="../media/image97.png"/><Relationship Id="rId27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29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10" Type="http://schemas.openxmlformats.org/officeDocument/2006/relationships/image" Target="../media/image82.png"/><Relationship Id="rId4" Type="http://schemas.openxmlformats.org/officeDocument/2006/relationships/image" Target="../media/image77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1.gif"/><Relationship Id="rId5" Type="http://schemas.openxmlformats.org/officeDocument/2006/relationships/image" Target="../media/image83.gif"/><Relationship Id="rId10" Type="http://schemas.openxmlformats.org/officeDocument/2006/relationships/image" Target="../media/image85.jpeg"/><Relationship Id="rId4" Type="http://schemas.openxmlformats.org/officeDocument/2006/relationships/image" Target="../media/image77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1.gif"/><Relationship Id="rId5" Type="http://schemas.openxmlformats.org/officeDocument/2006/relationships/image" Target="../media/image83.gif"/><Relationship Id="rId10" Type="http://schemas.openxmlformats.org/officeDocument/2006/relationships/image" Target="../media/image85.jpeg"/><Relationship Id="rId4" Type="http://schemas.openxmlformats.org/officeDocument/2006/relationships/image" Target="../media/image77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1.gif"/><Relationship Id="rId5" Type="http://schemas.openxmlformats.org/officeDocument/2006/relationships/image" Target="../media/image83.gif"/><Relationship Id="rId10" Type="http://schemas.openxmlformats.org/officeDocument/2006/relationships/image" Target="../media/image85.jpeg"/><Relationship Id="rId4" Type="http://schemas.openxmlformats.org/officeDocument/2006/relationships/image" Target="../media/image77.jpg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7: Phép cộng qua 10 trong phạm vi 20 (Tiết 4)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F5901C-7626-4598-B575-ABB44C026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309817"/>
            <a:ext cx="9129288" cy="3633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00AE7-23BC-45E5-A4C6-1834D536C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9" y="3771672"/>
            <a:ext cx="10285835" cy="252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2F61A8-2A43-4C46-AF77-97B758CECEE1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679DED-64E4-4A1A-BA1D-2170046737BC}"/>
              </a:ext>
            </a:extLst>
          </p:cNvPr>
          <p:cNvGrpSpPr/>
          <p:nvPr/>
        </p:nvGrpSpPr>
        <p:grpSpPr>
          <a:xfrm>
            <a:off x="821030" y="1673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3C5536-15FC-4F67-B405-149D2C219E3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11F26-E805-4EFB-8794-BB0F1C7E0D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828CB3-904C-4617-8D0C-A7888E70B71D}"/>
              </a:ext>
            </a:extLst>
          </p:cNvPr>
          <p:cNvSpPr txBox="1"/>
          <p:nvPr/>
        </p:nvSpPr>
        <p:spPr>
          <a:xfrm>
            <a:off x="5090878" y="2051270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B931E-C981-44B2-AD62-FFBDA584EC60}"/>
              </a:ext>
            </a:extLst>
          </p:cNvPr>
          <p:cNvSpPr txBox="1"/>
          <p:nvPr/>
        </p:nvSpPr>
        <p:spPr>
          <a:xfrm>
            <a:off x="8823382" y="2082265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07600-83C9-4A9B-85AA-864969C3BF02}"/>
              </a:ext>
            </a:extLst>
          </p:cNvPr>
          <p:cNvSpPr txBox="1"/>
          <p:nvPr/>
        </p:nvSpPr>
        <p:spPr>
          <a:xfrm>
            <a:off x="3801937" y="5210342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027858-3078-45E1-A130-EFA7C2C68683}"/>
              </a:ext>
            </a:extLst>
          </p:cNvPr>
          <p:cNvSpPr txBox="1"/>
          <p:nvPr/>
        </p:nvSpPr>
        <p:spPr>
          <a:xfrm>
            <a:off x="6663183" y="5132850"/>
            <a:ext cx="771908" cy="584775"/>
          </a:xfrm>
          <a:prstGeom prst="rect">
            <a:avLst/>
          </a:prstGeom>
          <a:solidFill>
            <a:srgbClr val="FFED8E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982BD3-8CED-4E57-8CDA-9474FA705518}"/>
              </a:ext>
            </a:extLst>
          </p:cNvPr>
          <p:cNvSpPr txBox="1"/>
          <p:nvPr/>
        </p:nvSpPr>
        <p:spPr>
          <a:xfrm>
            <a:off x="9452917" y="4781101"/>
            <a:ext cx="771908" cy="584775"/>
          </a:xfrm>
          <a:prstGeom prst="rect">
            <a:avLst/>
          </a:prstGeom>
          <a:solidFill>
            <a:srgbClr val="F5A45F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6871C6-F29A-410E-8DBD-D1AC5D95C456}"/>
              </a:ext>
            </a:extLst>
          </p:cNvPr>
          <p:cNvGrpSpPr/>
          <p:nvPr/>
        </p:nvGrpSpPr>
        <p:grpSpPr>
          <a:xfrm>
            <a:off x="1019427" y="867759"/>
            <a:ext cx="651868" cy="3213027"/>
            <a:chOff x="1019427" y="867759"/>
            <a:chExt cx="651868" cy="321302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82DC20-9203-414E-BCA9-05E6294F7D04}"/>
                </a:ext>
              </a:extLst>
            </p:cNvPr>
            <p:cNvSpPr txBox="1"/>
            <p:nvPr/>
          </p:nvSpPr>
          <p:spPr>
            <a:xfrm>
              <a:off x="1066642" y="3557566"/>
              <a:ext cx="604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4F4A22-6CF4-4A45-96BE-7620436D2A63}"/>
                </a:ext>
              </a:extLst>
            </p:cNvPr>
            <p:cNvSpPr/>
            <p:nvPr/>
          </p:nvSpPr>
          <p:spPr>
            <a:xfrm>
              <a:off x="1019427" y="86775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0F3A707-6316-42E5-8D53-B2DB60408F35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CB4E42-917E-4960-B406-D161D433A21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CC4019-90D6-4B71-A61D-448325B21316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F21CBD-D518-4F3E-B29B-F97141D11356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C50D5A-BC3D-4F32-8AA3-B5FDD983F676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9" grpId="0" animBg="1"/>
          <p:bldP spid="10" grpId="0" animBg="1"/>
          <p:bldP spid="11" grpId="0" animBg="1"/>
          <p:bldP spid="1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028435-CF54-40C3-B108-B0BA6B8F62EC}"/>
              </a:ext>
            </a:extLst>
          </p:cNvPr>
          <p:cNvGrpSpPr/>
          <p:nvPr/>
        </p:nvGrpSpPr>
        <p:grpSpPr>
          <a:xfrm>
            <a:off x="846443" y="45561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16F9FC8-AA65-4008-B463-5A6C394356D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3E157B-9D46-45EC-A00F-0A58D25ECCE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C12327-A4E3-4F09-9CA3-B25B11A2AC73}"/>
              </a:ext>
            </a:extLst>
          </p:cNvPr>
          <p:cNvSpPr txBox="1"/>
          <p:nvPr/>
        </p:nvSpPr>
        <p:spPr>
          <a:xfrm>
            <a:off x="1452269" y="680722"/>
            <a:ext cx="7603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9271F-95CA-499F-B54F-6FF973F3CE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9" y="1406611"/>
            <a:ext cx="1923111" cy="1655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824F1-4EFE-4C54-9A7E-8826600A42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0" y="672059"/>
            <a:ext cx="1875508" cy="1457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39FE3-C364-48EB-853F-F35BBB087C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1" y="4045059"/>
            <a:ext cx="1830189" cy="160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2FC05-F5D9-4A61-A00F-32CDA989E3D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8" y="4268085"/>
            <a:ext cx="1661665" cy="1794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12938-1D83-48D3-8710-17B28BC84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1" y="2388669"/>
            <a:ext cx="1757882" cy="1502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7B58F8-6BAC-4377-9042-8D4F53174449}"/>
              </a:ext>
            </a:extLst>
          </p:cNvPr>
          <p:cNvGrpSpPr/>
          <p:nvPr/>
        </p:nvGrpSpPr>
        <p:grpSpPr>
          <a:xfrm>
            <a:off x="3947504" y="1300504"/>
            <a:ext cx="4447713" cy="5131824"/>
            <a:chOff x="4066772" y="1300504"/>
            <a:chExt cx="4447713" cy="5131824"/>
          </a:xfrm>
        </p:grpSpPr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10D9FA0F-1848-48D5-911C-3DF8AE28BFD6}"/>
                </a:ext>
              </a:extLst>
            </p:cNvPr>
            <p:cNvSpPr/>
            <p:nvPr/>
          </p:nvSpPr>
          <p:spPr>
            <a:xfrm>
              <a:off x="5083444" y="3766088"/>
              <a:ext cx="402956" cy="278970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id="{8630F77D-B535-4321-9815-0C11B20E49DC}"/>
                </a:ext>
              </a:extLst>
            </p:cNvPr>
            <p:cNvSpPr/>
            <p:nvPr/>
          </p:nvSpPr>
          <p:spPr>
            <a:xfrm rot="5644552">
              <a:off x="6617138" y="3621363"/>
              <a:ext cx="428139" cy="521602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947" h="382515">
                  <a:moveTo>
                    <a:pt x="0" y="0"/>
                  </a:moveTo>
                  <a:cubicBezTo>
                    <a:pt x="96718" y="208774"/>
                    <a:pt x="207628" y="289525"/>
                    <a:pt x="341947" y="382515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4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75A7332B-2FED-49FD-B437-2E0B1C377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6633">
              <a:off x="5023739" y="1635329"/>
              <a:ext cx="1611388" cy="161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8D4C171E-141D-46EB-B1C0-3FA5ACD24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6165721" y="130050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E0FA7D51-0F3E-4EA0-A9D5-071ED8B63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5984442" y="2888676"/>
              <a:ext cx="2081782" cy="208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BAE45643-3DA2-4D9B-B386-406D149FB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68931" flipH="1">
              <a:off x="4128162" y="278052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358ADB-FB23-43C1-ABF7-1CC1286E1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255" y="2817305"/>
              <a:ext cx="1628329" cy="1460408"/>
            </a:xfrm>
            <a:prstGeom prst="rect">
              <a:avLst/>
            </a:prstGeom>
          </p:spPr>
        </p:pic>
        <p:pic>
          <p:nvPicPr>
            <p:cNvPr id="19" name="Picture 2" descr="Vase Vector PNG Images | Flower vase, Vase flowers, Glass vase Vectors in  .AI .EPS format | Free Download on Pngtree">
              <a:extLst>
                <a:ext uri="{FF2B5EF4-FFF2-40B4-BE49-F238E27FC236}">
                  <a16:creationId xmlns:a16="http://schemas.microsoft.com/office/drawing/2014/main" id="{3976F47B-7705-4322-A526-02E4F9A89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944" b="94444" l="10000" r="90000">
                          <a14:foregroundMark x1="35556" y1="7778" x2="46667" y2="3611"/>
                          <a14:foregroundMark x1="46667" y1="3611" x2="57222" y2="7778"/>
                          <a14:foregroundMark x1="57222" y1="7778" x2="58056" y2="7222"/>
                          <a14:foregroundMark x1="39722" y1="93889" x2="51389" y2="94444"/>
                          <a14:foregroundMark x1="51389" y1="94444" x2="59444" y2="9333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77" y="4466618"/>
              <a:ext cx="1965710" cy="196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id="{032F5824-24AF-4736-8917-F14599BBB06E}"/>
                </a:ext>
              </a:extLst>
            </p:cNvPr>
            <p:cNvSpPr/>
            <p:nvPr/>
          </p:nvSpPr>
          <p:spPr>
            <a:xfrm>
              <a:off x="5548393" y="2495227"/>
              <a:ext cx="557939" cy="2092271"/>
            </a:xfrm>
            <a:custGeom>
              <a:avLst/>
              <a:gdLst>
                <a:gd name="connsiteX0" fmla="*/ 0 w 557939"/>
                <a:gd name="connsiteY0" fmla="*/ 0 h 2092271"/>
                <a:gd name="connsiteX1" fmla="*/ 185980 w 557939"/>
                <a:gd name="connsiteY1" fmla="*/ 309966 h 2092271"/>
                <a:gd name="connsiteX2" fmla="*/ 278970 w 557939"/>
                <a:gd name="connsiteY2" fmla="*/ 557939 h 2092271"/>
                <a:gd name="connsiteX3" fmla="*/ 464949 w 557939"/>
                <a:gd name="connsiteY3" fmla="*/ 836909 h 2092271"/>
                <a:gd name="connsiteX4" fmla="*/ 557939 w 557939"/>
                <a:gd name="connsiteY4" fmla="*/ 2092271 h 209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39" h="2092271">
                  <a:moveTo>
                    <a:pt x="0" y="0"/>
                  </a:moveTo>
                  <a:cubicBezTo>
                    <a:pt x="69742" y="108488"/>
                    <a:pt x="139485" y="216976"/>
                    <a:pt x="185980" y="309966"/>
                  </a:cubicBezTo>
                  <a:cubicBezTo>
                    <a:pt x="232475" y="402956"/>
                    <a:pt x="232475" y="470115"/>
                    <a:pt x="278970" y="557939"/>
                  </a:cubicBezTo>
                  <a:cubicBezTo>
                    <a:pt x="325465" y="645763"/>
                    <a:pt x="418454" y="581187"/>
                    <a:pt x="464949" y="836909"/>
                  </a:cubicBezTo>
                  <a:cubicBezTo>
                    <a:pt x="511444" y="1092631"/>
                    <a:pt x="534691" y="1592451"/>
                    <a:pt x="557939" y="2092271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F47C7DD5-F0DE-4F02-9625-D066D9E1A226}"/>
                </a:ext>
              </a:extLst>
            </p:cNvPr>
            <p:cNvSpPr/>
            <p:nvPr/>
          </p:nvSpPr>
          <p:spPr>
            <a:xfrm rot="4928551">
              <a:off x="6280885" y="2879675"/>
              <a:ext cx="504526" cy="380407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13A619A-B601-458E-AC4A-95B28A91F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1321">
              <a:off x="4540410" y="1316198"/>
              <a:ext cx="1811865" cy="1307481"/>
            </a:xfrm>
            <a:prstGeom prst="rect">
              <a:avLst/>
            </a:prstGeom>
          </p:spPr>
        </p:pic>
        <p:pic>
          <p:nvPicPr>
            <p:cNvPr id="23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F16788C5-436C-450A-8BBD-23347007C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2620" flipH="1">
              <a:off x="4350159" y="1615743"/>
              <a:ext cx="1809508" cy="180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49A175-A6A0-4F09-9748-A98C192D3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828">
              <a:off x="6018700" y="1706088"/>
              <a:ext cx="1677589" cy="13541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5A2ACE5-34B9-4422-BED1-5F5E0F7F9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898" y="3156738"/>
              <a:ext cx="1628328" cy="12491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AC5944C-948A-4188-97B5-9D54166D4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4663">
              <a:off x="4066772" y="2696977"/>
              <a:ext cx="1683108" cy="1290880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8157CF-6F14-4715-8625-A9AA67A1E6E4}"/>
              </a:ext>
            </a:extLst>
          </p:cNvPr>
          <p:cNvCxnSpPr>
            <a:cxnSpLocks/>
          </p:cNvCxnSpPr>
          <p:nvPr/>
        </p:nvCxnSpPr>
        <p:spPr>
          <a:xfrm>
            <a:off x="3156889" y="2628037"/>
            <a:ext cx="1201692" cy="942807"/>
          </a:xfrm>
          <a:prstGeom prst="line">
            <a:avLst/>
          </a:prstGeom>
          <a:ln w="57150">
            <a:solidFill>
              <a:srgbClr val="F5A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3AEF2D-FED9-4B8F-8D45-19DF169D6FC5}"/>
              </a:ext>
            </a:extLst>
          </p:cNvPr>
          <p:cNvCxnSpPr>
            <a:cxnSpLocks/>
          </p:cNvCxnSpPr>
          <p:nvPr/>
        </p:nvCxnSpPr>
        <p:spPr>
          <a:xfrm flipV="1">
            <a:off x="7310151" y="1928318"/>
            <a:ext cx="1049687" cy="269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47E10E-9E9F-4DB9-8144-6D7EB8A3AE23}"/>
              </a:ext>
            </a:extLst>
          </p:cNvPr>
          <p:cNvCxnSpPr>
            <a:cxnSpLocks/>
          </p:cNvCxnSpPr>
          <p:nvPr/>
        </p:nvCxnSpPr>
        <p:spPr>
          <a:xfrm flipV="1">
            <a:off x="7846803" y="3379097"/>
            <a:ext cx="1816248" cy="161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A605E2-BC44-482E-8F64-73F1DC7B960D}"/>
              </a:ext>
            </a:extLst>
          </p:cNvPr>
          <p:cNvCxnSpPr>
            <a:cxnSpLocks/>
          </p:cNvCxnSpPr>
          <p:nvPr/>
        </p:nvCxnSpPr>
        <p:spPr>
          <a:xfrm>
            <a:off x="6282126" y="4350220"/>
            <a:ext cx="2525795" cy="12744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45E3B0-0B47-4094-85E0-972264821F05}"/>
              </a:ext>
            </a:extLst>
          </p:cNvPr>
          <p:cNvCxnSpPr>
            <a:cxnSpLocks/>
          </p:cNvCxnSpPr>
          <p:nvPr/>
        </p:nvCxnSpPr>
        <p:spPr>
          <a:xfrm flipV="1">
            <a:off x="3184926" y="2169204"/>
            <a:ext cx="1505911" cy="3049399"/>
          </a:xfrm>
          <a:prstGeom prst="line">
            <a:avLst/>
          </a:prstGeom>
          <a:ln w="57150">
            <a:solidFill>
              <a:srgbClr val="59C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85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8F787-A8C2-4A4D-92E6-42495FAB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4" y="1447800"/>
            <a:ext cx="5956060" cy="3962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1D4682-07DE-4A04-8430-7A9E5576A95C}"/>
              </a:ext>
            </a:extLst>
          </p:cNvPr>
          <p:cNvGrpSpPr/>
          <p:nvPr/>
        </p:nvGrpSpPr>
        <p:grpSpPr>
          <a:xfrm>
            <a:off x="755003" y="526657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A806C6-ED04-464D-9E23-195A2BDC258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D5E9A4-D284-47E4-949F-57CF958B7EC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D2B8BF6-3E10-4A4D-AC5A-7C0A0E7CDB77}"/>
              </a:ext>
            </a:extLst>
          </p:cNvPr>
          <p:cNvSpPr txBox="1"/>
          <p:nvPr/>
        </p:nvSpPr>
        <p:spPr>
          <a:xfrm>
            <a:off x="1537117" y="615940"/>
            <a:ext cx="9596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Đoàn tàu chở hàng có 4 toa đã ra khỏi đường hầm, còn 7 toa ở trong đường hầm. Hỏi đoàn tàu đó có tất cả bao nhiêu toa?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6A3459-8E1C-42C8-9100-878F5B9EC4C0}"/>
              </a:ext>
            </a:extLst>
          </p:cNvPr>
          <p:cNvGrpSpPr/>
          <p:nvPr/>
        </p:nvGrpSpPr>
        <p:grpSpPr>
          <a:xfrm>
            <a:off x="4124270" y="5410200"/>
            <a:ext cx="6804863" cy="1323439"/>
            <a:chOff x="1032454" y="4348202"/>
            <a:chExt cx="7991617" cy="1323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8192BE-AECE-4916-8794-89D3E00417C6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11A1CD9B-B9DA-4FF6-A94B-8EC65A23CF0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68142C45-8E24-4360-827D-3DD980A46285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1EEC76A7-4868-4F62-BC87-950B9F4FE513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847259FC-CA1E-46AE-9C4F-BBDEBB47B911}"/>
              </a:ext>
            </a:extLst>
          </p:cNvPr>
          <p:cNvSpPr/>
          <p:nvPr/>
        </p:nvSpPr>
        <p:spPr>
          <a:xfrm>
            <a:off x="4124813" y="563631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E6B28574-4A26-4359-A377-C91BDF71E519}"/>
              </a:ext>
            </a:extLst>
          </p:cNvPr>
          <p:cNvSpPr/>
          <p:nvPr/>
        </p:nvSpPr>
        <p:spPr>
          <a:xfrm>
            <a:off x="5378678" y="563469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B2A0A2C4-E8C3-4E8D-B270-9F248C55756E}"/>
              </a:ext>
            </a:extLst>
          </p:cNvPr>
          <p:cNvSpPr/>
          <p:nvPr/>
        </p:nvSpPr>
        <p:spPr>
          <a:xfrm>
            <a:off x="6738169" y="561152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076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11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12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13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14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+ 3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26937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34418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10954-62B2-4769-B722-466D3A9848D7}"/>
              </a:ext>
            </a:extLst>
          </p:cNvPr>
          <p:cNvSpPr txBox="1"/>
          <p:nvPr/>
        </p:nvSpPr>
        <p:spPr>
          <a:xfrm>
            <a:off x="1481225" y="756616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9C3936-32F8-490D-836F-BF9724E3CE26}"/>
              </a:ext>
            </a:extLst>
          </p:cNvPr>
          <p:cNvGraphicFramePr>
            <a:graphicFrameLocks noGrp="1"/>
          </p:cNvGraphicFramePr>
          <p:nvPr/>
        </p:nvGraphicFramePr>
        <p:xfrm>
          <a:off x="1123943" y="1322866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B4F8106-A53D-4BD7-A317-E8D21AA43492}"/>
              </a:ext>
            </a:extLst>
          </p:cNvPr>
          <p:cNvSpPr txBox="1"/>
          <p:nvPr/>
        </p:nvSpPr>
        <p:spPr>
          <a:xfrm>
            <a:off x="4803671" y="270520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22C8C-58B8-403F-A0B9-76585C08AB9D}"/>
              </a:ext>
            </a:extLst>
          </p:cNvPr>
          <p:cNvSpPr txBox="1"/>
          <p:nvPr/>
        </p:nvSpPr>
        <p:spPr>
          <a:xfrm>
            <a:off x="7363868" y="2696183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F3ABB-5011-492F-AC2F-E6247E9D3A24}"/>
              </a:ext>
            </a:extLst>
          </p:cNvPr>
          <p:cNvSpPr txBox="1"/>
          <p:nvPr/>
        </p:nvSpPr>
        <p:spPr>
          <a:xfrm>
            <a:off x="8607565" y="270519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A987-E6A9-410A-A0AB-AA42EC397B00}"/>
              </a:ext>
            </a:extLst>
          </p:cNvPr>
          <p:cNvSpPr txBox="1"/>
          <p:nvPr/>
        </p:nvSpPr>
        <p:spPr>
          <a:xfrm>
            <a:off x="9909211" y="2708070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8E6D7-802B-4AD1-BC84-92E6431B6CE6}"/>
              </a:ext>
            </a:extLst>
          </p:cNvPr>
          <p:cNvSpPr txBox="1"/>
          <p:nvPr/>
        </p:nvSpPr>
        <p:spPr>
          <a:xfrm>
            <a:off x="640354" y="3402696"/>
            <a:ext cx="90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66F826-1293-4C25-BE9F-7FF2598F3ECC}"/>
              </a:ext>
            </a:extLst>
          </p:cNvPr>
          <p:cNvGrpSpPr/>
          <p:nvPr/>
        </p:nvGrpSpPr>
        <p:grpSpPr>
          <a:xfrm>
            <a:off x="821030" y="439501"/>
            <a:ext cx="605826" cy="830997"/>
            <a:chOff x="3174278" y="242751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DD7503-5FBF-4E3B-8DD0-D6DA541DC18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CEBC07-B143-4ED9-A27A-69644567FF92}"/>
                </a:ext>
              </a:extLst>
            </p:cNvPr>
            <p:cNvSpPr txBox="1"/>
            <p:nvPr/>
          </p:nvSpPr>
          <p:spPr>
            <a:xfrm>
              <a:off x="3208499" y="242751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8130F-CEA2-403D-8326-8352097ED9EC}"/>
              </a:ext>
            </a:extLst>
          </p:cNvPr>
          <p:cNvSpPr/>
          <p:nvPr/>
        </p:nvSpPr>
        <p:spPr>
          <a:xfrm>
            <a:off x="574525" y="1180980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01589B-BFC5-4AEA-BBA3-9695CD39857D}"/>
              </a:ext>
            </a:extLst>
          </p:cNvPr>
          <p:cNvGrpSpPr/>
          <p:nvPr/>
        </p:nvGrpSpPr>
        <p:grpSpPr>
          <a:xfrm>
            <a:off x="2047748" y="4067853"/>
            <a:ext cx="2423160" cy="2218029"/>
            <a:chOff x="2011680" y="4237622"/>
            <a:chExt cx="2423160" cy="221802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809391-F888-4DA0-9D1F-23AC92C16FDD}"/>
                </a:ext>
              </a:extLst>
            </p:cNvPr>
            <p:cNvSpPr/>
            <p:nvPr/>
          </p:nvSpPr>
          <p:spPr>
            <a:xfrm>
              <a:off x="201168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AD5209-EE41-4543-9895-45D3FE06629A}"/>
                </a:ext>
              </a:extLst>
            </p:cNvPr>
            <p:cNvSpPr/>
            <p:nvPr/>
          </p:nvSpPr>
          <p:spPr>
            <a:xfrm>
              <a:off x="281940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324FD5E-72A9-4790-8056-D998542AE3AB}"/>
                </a:ext>
              </a:extLst>
            </p:cNvPr>
            <p:cNvSpPr/>
            <p:nvPr/>
          </p:nvSpPr>
          <p:spPr>
            <a:xfrm>
              <a:off x="3627120" y="5634888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03B17D-9D12-4423-AAE1-C8B32B21508E}"/>
                </a:ext>
              </a:extLst>
            </p:cNvPr>
            <p:cNvSpPr/>
            <p:nvPr/>
          </p:nvSpPr>
          <p:spPr>
            <a:xfrm>
              <a:off x="2415540" y="4947209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D9D3BC-CA96-4F35-BB6A-682704493296}"/>
                </a:ext>
              </a:extLst>
            </p:cNvPr>
            <p:cNvSpPr/>
            <p:nvPr/>
          </p:nvSpPr>
          <p:spPr>
            <a:xfrm>
              <a:off x="3223260" y="494157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865A3E-0903-45C5-A5CE-BFDFA7C72A82}"/>
                </a:ext>
              </a:extLst>
            </p:cNvPr>
            <p:cNvSpPr/>
            <p:nvPr/>
          </p:nvSpPr>
          <p:spPr>
            <a:xfrm>
              <a:off x="2816352" y="423762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54A2FE-E741-42EF-A65F-9E1D9CFFF446}"/>
              </a:ext>
            </a:extLst>
          </p:cNvPr>
          <p:cNvGrpSpPr/>
          <p:nvPr/>
        </p:nvGrpSpPr>
        <p:grpSpPr>
          <a:xfrm>
            <a:off x="6829917" y="3360498"/>
            <a:ext cx="3230880" cy="2925384"/>
            <a:chOff x="6184405" y="3527812"/>
            <a:chExt cx="3230880" cy="2925384"/>
          </a:xfrm>
          <a:solidFill>
            <a:srgbClr val="F2D6C6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77FB3A-27DC-42AB-AB91-848F669E0740}"/>
                </a:ext>
              </a:extLst>
            </p:cNvPr>
            <p:cNvGrpSpPr/>
            <p:nvPr/>
          </p:nvGrpSpPr>
          <p:grpSpPr>
            <a:xfrm>
              <a:off x="6184405" y="4232712"/>
              <a:ext cx="2423160" cy="2220484"/>
              <a:chOff x="2011680" y="4237622"/>
              <a:chExt cx="2423160" cy="2220484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25A65FC-DC10-4487-9A2E-8E3B241EE5AB}"/>
                  </a:ext>
                </a:extLst>
              </p:cNvPr>
              <p:cNvSpPr/>
              <p:nvPr/>
            </p:nvSpPr>
            <p:spPr>
              <a:xfrm>
                <a:off x="201168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712285C-64C5-4559-B07C-34F3112ADCC9}"/>
                  </a:ext>
                </a:extLst>
              </p:cNvPr>
              <p:cNvSpPr/>
              <p:nvPr/>
            </p:nvSpPr>
            <p:spPr>
              <a:xfrm>
                <a:off x="281940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7AD92A5-B53D-4006-BF5D-233A7BFD4429}"/>
                  </a:ext>
                </a:extLst>
              </p:cNvPr>
              <p:cNvSpPr/>
              <p:nvPr/>
            </p:nvSpPr>
            <p:spPr>
              <a:xfrm>
                <a:off x="3627120" y="5650386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051284-32CC-4E2B-AE6B-F4CC2F4A8D70}"/>
                  </a:ext>
                </a:extLst>
              </p:cNvPr>
              <p:cNvSpPr/>
              <p:nvPr/>
            </p:nvSpPr>
            <p:spPr>
              <a:xfrm>
                <a:off x="2415540" y="4947209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FFEC0E6-E142-4545-B20E-0EDED3FE5D12}"/>
                  </a:ext>
                </a:extLst>
              </p:cNvPr>
              <p:cNvSpPr/>
              <p:nvPr/>
            </p:nvSpPr>
            <p:spPr>
              <a:xfrm>
                <a:off x="3223260" y="494157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6D1F09D-3D1D-4666-A26F-A04A74772210}"/>
                  </a:ext>
                </a:extLst>
              </p:cNvPr>
              <p:cNvSpPr/>
              <p:nvPr/>
            </p:nvSpPr>
            <p:spPr>
              <a:xfrm>
                <a:off x="2816352" y="423762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811DEED-6B31-42FC-8EAF-7E827C544C4D}"/>
                </a:ext>
              </a:extLst>
            </p:cNvPr>
            <p:cNvSpPr/>
            <p:nvPr/>
          </p:nvSpPr>
          <p:spPr>
            <a:xfrm>
              <a:off x="8607565" y="5643021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0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10BD30-FC23-4FF7-A9A0-975E4AE69352}"/>
                </a:ext>
              </a:extLst>
            </p:cNvPr>
            <p:cNvSpPr/>
            <p:nvPr/>
          </p:nvSpPr>
          <p:spPr>
            <a:xfrm>
              <a:off x="8206753" y="4944754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B00EAEB-596B-4B3B-A620-A44AD1E5D096}"/>
                </a:ext>
              </a:extLst>
            </p:cNvPr>
            <p:cNvSpPr/>
            <p:nvPr/>
          </p:nvSpPr>
          <p:spPr>
            <a:xfrm>
              <a:off x="7815475" y="424403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FB3957C-3473-4749-9F3D-7294D8BFA9A1}"/>
                </a:ext>
              </a:extLst>
            </p:cNvPr>
            <p:cNvSpPr/>
            <p:nvPr/>
          </p:nvSpPr>
          <p:spPr>
            <a:xfrm>
              <a:off x="7408699" y="352781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6CE296BD-F7DF-4170-91D6-B234B537D3B6}"/>
              </a:ext>
            </a:extLst>
          </p:cNvPr>
          <p:cNvSpPr/>
          <p:nvPr/>
        </p:nvSpPr>
        <p:spPr>
          <a:xfrm>
            <a:off x="2854117" y="4061162"/>
            <a:ext cx="807720" cy="807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6B3E67-AE19-4B82-9871-8A99C30657B9}"/>
              </a:ext>
            </a:extLst>
          </p:cNvPr>
          <p:cNvSpPr/>
          <p:nvPr/>
        </p:nvSpPr>
        <p:spPr>
          <a:xfrm>
            <a:off x="8853843" y="4781225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4B9E50F-4E97-4CD6-859A-0F33EC4DE0B1}"/>
              </a:ext>
            </a:extLst>
          </p:cNvPr>
          <p:cNvSpPr/>
          <p:nvPr/>
        </p:nvSpPr>
        <p:spPr>
          <a:xfrm>
            <a:off x="7638841" y="4070040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C02E978-CC7A-4EA0-8E23-20A03E2FBA8B}"/>
              </a:ext>
            </a:extLst>
          </p:cNvPr>
          <p:cNvSpPr/>
          <p:nvPr/>
        </p:nvSpPr>
        <p:spPr>
          <a:xfrm>
            <a:off x="8456867" y="4072696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13A5D9-4AE2-4B75-810A-A76FE42DF2CE}"/>
              </a:ext>
            </a:extLst>
          </p:cNvPr>
          <p:cNvSpPr/>
          <p:nvPr/>
        </p:nvSpPr>
        <p:spPr>
          <a:xfrm>
            <a:off x="8052514" y="3346220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62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5" grpId="0" animBg="1"/>
          <p:bldP spid="6" grpId="0" animBg="1"/>
          <p:bldP spid="7" grpId="0" animBg="1"/>
          <p:bldP spid="8" grpId="0"/>
          <p:bldP spid="32" grpId="0" animBg="1"/>
          <p:bldP spid="33" grpId="0" animBg="1"/>
          <p:bldP spid="34" grpId="0" animBg="1"/>
          <p:bldP spid="35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5" grpId="0" animBg="1"/>
          <p:bldP spid="6" grpId="0" animBg="1"/>
          <p:bldP spid="7" grpId="0" animBg="1"/>
          <p:bldP spid="8" grpId="0"/>
          <p:bldP spid="32" grpId="0" animBg="1"/>
          <p:bldP spid="33" grpId="0" animBg="1"/>
          <p:bldP spid="34" grpId="0" animBg="1"/>
          <p:bldP spid="35" grpId="0" animBg="1"/>
          <p:bldP spid="3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224</Words>
  <Application>Microsoft Office PowerPoint</Application>
  <PresentationFormat>Widescreen</PresentationFormat>
  <Paragraphs>96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微软雅黑</vt:lpstr>
      <vt:lpstr>Arial</vt:lpstr>
      <vt:lpstr>Arial-Rounded</vt:lpstr>
      <vt:lpstr>Calibri</vt:lpstr>
      <vt:lpstr>Times New Roman</vt:lpstr>
      <vt:lpstr>1_Office Theme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3</cp:revision>
  <dcterms:created xsi:type="dcterms:W3CDTF">2021-08-07T02:45:16Z</dcterms:created>
  <dcterms:modified xsi:type="dcterms:W3CDTF">2021-09-17T09:18:58Z</dcterms:modified>
</cp:coreProperties>
</file>