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5" r:id="rId2"/>
  </p:sldMasterIdLst>
  <p:sldIdLst>
    <p:sldId id="377" r:id="rId3"/>
    <p:sldId id="2007577099" r:id="rId4"/>
    <p:sldId id="2007577101" r:id="rId5"/>
    <p:sldId id="2007577105" r:id="rId6"/>
    <p:sldId id="2007577097" r:id="rId7"/>
    <p:sldId id="2007577103" r:id="rId8"/>
    <p:sldId id="2007577102" r:id="rId9"/>
    <p:sldId id="51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3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4.png"/><Relationship Id="rId5" Type="http://schemas.openxmlformats.org/officeDocument/2006/relationships/image" Target="../media/image41.png"/><Relationship Id="rId4" Type="http://schemas.openxmlformats.org/officeDocument/2006/relationships/image" Target="../media/image5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6.png"/><Relationship Id="rId3" Type="http://schemas.openxmlformats.org/officeDocument/2006/relationships/image" Target="../media/image43.png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4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3477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890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06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763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951747"/>
      </p:ext>
    </p:extLst>
  </p:cSld>
  <p:clrMapOvr>
    <a:masterClrMapping/>
  </p:clrMapOvr>
  <p:transition spd="med">
    <p:dissolv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62334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0479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2617333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565174"/>
      </p:ext>
    </p:extLst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5086896"/>
      </p:ext>
    </p:extLst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874973"/>
      </p:ext>
    </p:extLst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69770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12421"/>
      </p:ext>
    </p:extLst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94906"/>
      </p:ext>
    </p:extLst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0364875"/>
      </p:ext>
    </p:extLst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78650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438434658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5334126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023539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415072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06078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111962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0203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49904835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559371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4303303"/>
      </p:ext>
    </p:extLst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875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47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09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625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9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7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998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10/7/2021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006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</p:sldLayoutIdLst>
  <p:transition spd="med">
    <p:dissolv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3.wdp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5.png"/><Relationship Id="rId5" Type="http://schemas.microsoft.com/office/2007/relationships/hdphoto" Target="../media/hdphoto2.wdp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7030A0"/>
                </a:solidFill>
                <a:cs typeface="Times New Roman" pitchFamily="18" charset="0"/>
              </a:rPr>
              <a:t>Bài 7: Phép cộng qua 10 trong phạm vi 20 (Tiết 1)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88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p:transition spd="slow">
    <p:randomBar dir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97CA79B4-E1C4-4C00-B030-82CE9A90D1CC}"/>
              </a:ext>
            </a:extLst>
          </p:cNvPr>
          <p:cNvGrpSpPr/>
          <p:nvPr/>
        </p:nvGrpSpPr>
        <p:grpSpPr>
          <a:xfrm>
            <a:off x="1737791" y="886339"/>
            <a:ext cx="9503229" cy="4379162"/>
            <a:chOff x="538843" y="989833"/>
            <a:chExt cx="11088007" cy="47950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E58DAF2-09E5-449E-B435-942EA5273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1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150" y="1073150"/>
              <a:ext cx="11061700" cy="471170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6C1AFD2-93E6-4A26-970D-551F2C309A94}"/>
                </a:ext>
              </a:extLst>
            </p:cNvPr>
            <p:cNvSpPr/>
            <p:nvPr/>
          </p:nvSpPr>
          <p:spPr>
            <a:xfrm>
              <a:off x="538843" y="989833"/>
              <a:ext cx="1959428" cy="11492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pic>
        <p:nvPicPr>
          <p:cNvPr id="5" name="Picture 4" descr="Không có mô tả.">
            <a:extLst>
              <a:ext uri="{FF2B5EF4-FFF2-40B4-BE49-F238E27FC236}">
                <a16:creationId xmlns:a16="http://schemas.microsoft.com/office/drawing/2014/main" id="{61D4CDBB-2E8A-47A7-85AF-8053C231A1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561285" y="656653"/>
            <a:ext cx="2783540" cy="108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24">
            <a:extLst>
              <a:ext uri="{FF2B5EF4-FFF2-40B4-BE49-F238E27FC236}">
                <a16:creationId xmlns:a16="http://schemas.microsoft.com/office/drawing/2014/main" id="{829B048B-1BB2-46D5-959B-12F8F461EB34}"/>
              </a:ext>
            </a:extLst>
          </p:cNvPr>
          <p:cNvSpPr/>
          <p:nvPr/>
        </p:nvSpPr>
        <p:spPr>
          <a:xfrm>
            <a:off x="4242245" y="5265501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?</a:t>
            </a:r>
          </a:p>
        </p:txBody>
      </p:sp>
    </p:spTree>
    <p:extLst>
      <p:ext uri="{BB962C8B-B14F-4D97-AF65-F5344CB8AC3E}">
        <p14:creationId xmlns:p14="http://schemas.microsoft.com/office/powerpoint/2010/main" val="15112941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CBA9EF1-859A-424B-BC59-AF0C0EF6DB54}"/>
              </a:ext>
            </a:extLst>
          </p:cNvPr>
          <p:cNvGrpSpPr/>
          <p:nvPr/>
        </p:nvGrpSpPr>
        <p:grpSpPr>
          <a:xfrm flipH="1">
            <a:off x="727771" y="2361454"/>
            <a:ext cx="633767" cy="614624"/>
            <a:chOff x="1180524" y="481715"/>
            <a:chExt cx="2317638" cy="2247631"/>
          </a:xfrm>
        </p:grpSpPr>
        <p:sp>
          <p:nvSpPr>
            <p:cNvPr id="3" name="Freeform 1">
              <a:extLst>
                <a:ext uri="{FF2B5EF4-FFF2-40B4-BE49-F238E27FC236}">
                  <a16:creationId xmlns:a16="http://schemas.microsoft.com/office/drawing/2014/main" id="{B60C2CF8-EBFD-4554-BA7F-DC32AB64463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9BCD4185-2760-4686-B815-53E00FCA91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2443EB1-BB2E-47D5-875F-7D442F53B5EA}"/>
              </a:ext>
            </a:extLst>
          </p:cNvPr>
          <p:cNvGrpSpPr/>
          <p:nvPr/>
        </p:nvGrpSpPr>
        <p:grpSpPr>
          <a:xfrm>
            <a:off x="7597916" y="2387562"/>
            <a:ext cx="618539" cy="611760"/>
            <a:chOff x="1177540" y="481715"/>
            <a:chExt cx="2317638" cy="2247631"/>
          </a:xfrm>
        </p:grpSpPr>
        <p:sp>
          <p:nvSpPr>
            <p:cNvPr id="6" name="Freeform 8">
              <a:extLst>
                <a:ext uri="{FF2B5EF4-FFF2-40B4-BE49-F238E27FC236}">
                  <a16:creationId xmlns:a16="http://schemas.microsoft.com/office/drawing/2014/main" id="{346ECF7B-080B-40BA-BEBB-3DF96E18715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2478E61-9B95-408C-9D93-5ED309312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31E331E-1353-422E-802F-3E7F2A8CC024}"/>
              </a:ext>
            </a:extLst>
          </p:cNvPr>
          <p:cNvGrpSpPr/>
          <p:nvPr/>
        </p:nvGrpSpPr>
        <p:grpSpPr>
          <a:xfrm flipH="1">
            <a:off x="2266507" y="2357158"/>
            <a:ext cx="633767" cy="614624"/>
            <a:chOff x="1180524" y="481715"/>
            <a:chExt cx="2317638" cy="2247631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435C2443-D877-48CE-A0D1-4B247D0C8CCA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40EE4DD-8B76-4C15-A4F6-20DAFB17D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818966-4C86-4782-9204-33CD5BDDFE1F}"/>
              </a:ext>
            </a:extLst>
          </p:cNvPr>
          <p:cNvGrpSpPr/>
          <p:nvPr/>
        </p:nvGrpSpPr>
        <p:grpSpPr>
          <a:xfrm flipH="1">
            <a:off x="1497139" y="2358590"/>
            <a:ext cx="633767" cy="614624"/>
            <a:chOff x="1180524" y="481715"/>
            <a:chExt cx="2317638" cy="2247631"/>
          </a:xfrm>
        </p:grpSpPr>
        <p:sp>
          <p:nvSpPr>
            <p:cNvPr id="12" name="Freeform 14">
              <a:extLst>
                <a:ext uri="{FF2B5EF4-FFF2-40B4-BE49-F238E27FC236}">
                  <a16:creationId xmlns:a16="http://schemas.microsoft.com/office/drawing/2014/main" id="{A71AA8BE-3052-4EE3-B414-CDE594F04A3E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DF0DA14-F312-4D3E-84DA-5128AEB7A1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DE7934-700D-49F9-8CBA-64B34E93D440}"/>
              </a:ext>
            </a:extLst>
          </p:cNvPr>
          <p:cNvGrpSpPr/>
          <p:nvPr/>
        </p:nvGrpSpPr>
        <p:grpSpPr>
          <a:xfrm flipH="1">
            <a:off x="2986618" y="2357158"/>
            <a:ext cx="633767" cy="614624"/>
            <a:chOff x="1180524" y="481715"/>
            <a:chExt cx="2317638" cy="2247631"/>
          </a:xfrm>
        </p:grpSpPr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CA051922-F123-430E-BFB1-B8D3B899D880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6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4E82583-7946-4534-847D-42FC8E25C5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20424F3-AAF3-4589-A7FA-CE1DD65F2030}"/>
              </a:ext>
            </a:extLst>
          </p:cNvPr>
          <p:cNvGrpSpPr/>
          <p:nvPr/>
        </p:nvGrpSpPr>
        <p:grpSpPr>
          <a:xfrm flipH="1">
            <a:off x="3721957" y="2354294"/>
            <a:ext cx="633767" cy="614624"/>
            <a:chOff x="1180524" y="481715"/>
            <a:chExt cx="2317638" cy="2247631"/>
          </a:xfrm>
        </p:grpSpPr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CDC9B3E6-12FA-400E-BDB5-5596D49AF69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19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D6649D94-65E6-4F6C-A3CB-E08564A61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DBADA26-5065-4AAC-AD09-B6FA9B3E0162}"/>
              </a:ext>
            </a:extLst>
          </p:cNvPr>
          <p:cNvGrpSpPr/>
          <p:nvPr/>
        </p:nvGrpSpPr>
        <p:grpSpPr>
          <a:xfrm flipH="1">
            <a:off x="4456381" y="2361454"/>
            <a:ext cx="633767" cy="614624"/>
            <a:chOff x="1180524" y="481715"/>
            <a:chExt cx="2317638" cy="2247631"/>
          </a:xfrm>
        </p:grpSpPr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DE496487-E33F-4679-8066-C949EC0192D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2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33E43DB-5BFD-4644-A867-0073DFC437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D29D22B-EFFE-4005-9AF5-E749AF40A863}"/>
              </a:ext>
            </a:extLst>
          </p:cNvPr>
          <p:cNvGrpSpPr/>
          <p:nvPr/>
        </p:nvGrpSpPr>
        <p:grpSpPr>
          <a:xfrm flipH="1">
            <a:off x="5190805" y="2352848"/>
            <a:ext cx="633767" cy="614624"/>
            <a:chOff x="1180524" y="481715"/>
            <a:chExt cx="2317638" cy="2247631"/>
          </a:xfrm>
        </p:grpSpPr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A2A6E62B-9DD9-4C16-998D-D9C1E73AC344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5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ED039719-BE69-4E46-97FD-C84BF76265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DD2FD0-B5D0-450C-93FE-F4A0EDAD9E52}"/>
              </a:ext>
            </a:extLst>
          </p:cNvPr>
          <p:cNvGrpSpPr/>
          <p:nvPr/>
        </p:nvGrpSpPr>
        <p:grpSpPr>
          <a:xfrm flipH="1">
            <a:off x="5925229" y="2361454"/>
            <a:ext cx="633767" cy="614624"/>
            <a:chOff x="1180524" y="481715"/>
            <a:chExt cx="2317638" cy="2247631"/>
          </a:xfrm>
        </p:grpSpPr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CDF11789-EB70-4196-A9FE-5F91F775824B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28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8AEBFD56-BDA2-4621-9209-29E412B44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7DCED0E-ED72-416D-92F7-BAB8026FE9D2}"/>
              </a:ext>
            </a:extLst>
          </p:cNvPr>
          <p:cNvGrpSpPr/>
          <p:nvPr/>
        </p:nvGrpSpPr>
        <p:grpSpPr>
          <a:xfrm flipH="1">
            <a:off x="6638887" y="2349984"/>
            <a:ext cx="633767" cy="614624"/>
            <a:chOff x="1180524" y="481715"/>
            <a:chExt cx="2317638" cy="2247631"/>
          </a:xfrm>
        </p:grpSpPr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BD36B272-2A38-4242-9CE0-C71EB9DDDBD2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1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79CA3745-0304-4CBE-A033-2C2716849C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0524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2F5DAB6-04F3-4A67-9099-3C9E442E47AB}"/>
              </a:ext>
            </a:extLst>
          </p:cNvPr>
          <p:cNvGrpSpPr/>
          <p:nvPr/>
        </p:nvGrpSpPr>
        <p:grpSpPr>
          <a:xfrm>
            <a:off x="8295431" y="2373228"/>
            <a:ext cx="618539" cy="611760"/>
            <a:chOff x="1177540" y="481715"/>
            <a:chExt cx="2317638" cy="2247631"/>
          </a:xfrm>
        </p:grpSpPr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851C7A48-478F-4C7F-A458-5245E2C10EF7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4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F50F40E7-3E9C-4DEE-AC98-4ACD57692A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51AE972-DB21-42A2-90B3-7F70A39B33BB}"/>
              </a:ext>
            </a:extLst>
          </p:cNvPr>
          <p:cNvGrpSpPr/>
          <p:nvPr/>
        </p:nvGrpSpPr>
        <p:grpSpPr>
          <a:xfrm>
            <a:off x="9008932" y="2395429"/>
            <a:ext cx="618539" cy="611760"/>
            <a:chOff x="1177540" y="481715"/>
            <a:chExt cx="2317638" cy="2247631"/>
          </a:xfrm>
        </p:grpSpPr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0551241E-1118-4974-B715-B20859B59FEF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7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6FEAB107-EBEE-4D1E-A2E6-34EE7E064F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655C8A-6203-45F8-9355-C5B1FB3A0DED}"/>
              </a:ext>
            </a:extLst>
          </p:cNvPr>
          <p:cNvGrpSpPr/>
          <p:nvPr/>
        </p:nvGrpSpPr>
        <p:grpSpPr>
          <a:xfrm>
            <a:off x="9706447" y="2393621"/>
            <a:ext cx="618539" cy="611760"/>
            <a:chOff x="1177540" y="481715"/>
            <a:chExt cx="2317638" cy="2247631"/>
          </a:xfrm>
        </p:grpSpPr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826F4838-062A-468E-95B5-D3E0BFCA1D9C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0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AFFCDFF4-5096-4B71-8A45-DB5DDD1846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21D4666-9F0B-44A6-A567-D7E32A1BF86D}"/>
              </a:ext>
            </a:extLst>
          </p:cNvPr>
          <p:cNvGrpSpPr/>
          <p:nvPr/>
        </p:nvGrpSpPr>
        <p:grpSpPr>
          <a:xfrm>
            <a:off x="10391536" y="2403296"/>
            <a:ext cx="618539" cy="611760"/>
            <a:chOff x="1177540" y="481715"/>
            <a:chExt cx="2317638" cy="2247631"/>
          </a:xfrm>
        </p:grpSpPr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3BFC7B26-FE82-4891-9D01-375121F285A6}"/>
                </a:ext>
              </a:extLst>
            </p:cNvPr>
            <p:cNvSpPr/>
            <p:nvPr/>
          </p:nvSpPr>
          <p:spPr>
            <a:xfrm>
              <a:off x="1207470" y="481715"/>
              <a:ext cx="2261950" cy="2237156"/>
            </a:xfrm>
            <a:custGeom>
              <a:avLst/>
              <a:gdLst>
                <a:gd name="connsiteX0" fmla="*/ 129700 w 2262025"/>
                <a:gd name="connsiteY0" fmla="*/ 786368 h 2249618"/>
                <a:gd name="connsiteX1" fmla="*/ 86568 w 2262025"/>
                <a:gd name="connsiteY1" fmla="*/ 562082 h 2249618"/>
                <a:gd name="connsiteX2" fmla="*/ 276349 w 2262025"/>
                <a:gd name="connsiteY2" fmla="*/ 424059 h 2249618"/>
                <a:gd name="connsiteX3" fmla="*/ 690417 w 2262025"/>
                <a:gd name="connsiteY3" fmla="*/ 424059 h 2249618"/>
                <a:gd name="connsiteX4" fmla="*/ 724923 w 2262025"/>
                <a:gd name="connsiteY4" fmla="*/ 320542 h 2249618"/>
                <a:gd name="connsiteX5" fmla="*/ 768055 w 2262025"/>
                <a:gd name="connsiteY5" fmla="*/ 165267 h 2249618"/>
                <a:gd name="connsiteX6" fmla="*/ 1026848 w 2262025"/>
                <a:gd name="connsiteY6" fmla="*/ 35870 h 2249618"/>
                <a:gd name="connsiteX7" fmla="*/ 1199376 w 2262025"/>
                <a:gd name="connsiteY7" fmla="*/ 35870 h 2249618"/>
                <a:gd name="connsiteX8" fmla="*/ 1406410 w 2262025"/>
                <a:gd name="connsiteY8" fmla="*/ 9991 h 2249618"/>
                <a:gd name="connsiteX9" fmla="*/ 1673829 w 2262025"/>
                <a:gd name="connsiteY9" fmla="*/ 225651 h 2249618"/>
                <a:gd name="connsiteX10" fmla="*/ 1699708 w 2262025"/>
                <a:gd name="connsiteY10" fmla="*/ 458565 h 2249618"/>
                <a:gd name="connsiteX11" fmla="*/ 1880863 w 2262025"/>
                <a:gd name="connsiteY11" fmla="*/ 424059 h 2249618"/>
                <a:gd name="connsiteX12" fmla="*/ 2156908 w 2262025"/>
                <a:gd name="connsiteY12" fmla="*/ 639719 h 2249618"/>
                <a:gd name="connsiteX13" fmla="*/ 2113776 w 2262025"/>
                <a:gd name="connsiteY13" fmla="*/ 786368 h 2249618"/>
                <a:gd name="connsiteX14" fmla="*/ 2225919 w 2262025"/>
                <a:gd name="connsiteY14" fmla="*/ 846753 h 2249618"/>
                <a:gd name="connsiteX15" fmla="*/ 2243172 w 2262025"/>
                <a:gd name="connsiteY15" fmla="*/ 1200436 h 2249618"/>
                <a:gd name="connsiteX16" fmla="*/ 1975753 w 2262025"/>
                <a:gd name="connsiteY16" fmla="*/ 1390217 h 2249618"/>
                <a:gd name="connsiteX17" fmla="*/ 2087897 w 2262025"/>
                <a:gd name="connsiteY17" fmla="*/ 1536867 h 2249618"/>
                <a:gd name="connsiteX18" fmla="*/ 2096523 w 2262025"/>
                <a:gd name="connsiteY18" fmla="*/ 1812912 h 2249618"/>
                <a:gd name="connsiteX19" fmla="*/ 1906742 w 2262025"/>
                <a:gd name="connsiteY19" fmla="*/ 1942308 h 2249618"/>
                <a:gd name="connsiteX20" fmla="*/ 1777346 w 2262025"/>
                <a:gd name="connsiteY20" fmla="*/ 2209727 h 2249618"/>
                <a:gd name="connsiteX21" fmla="*/ 1501300 w 2262025"/>
                <a:gd name="connsiteY21" fmla="*/ 2226980 h 2249618"/>
                <a:gd name="connsiteX22" fmla="*/ 1208002 w 2262025"/>
                <a:gd name="connsiteY22" fmla="*/ 2002693 h 2249618"/>
                <a:gd name="connsiteX23" fmla="*/ 1113112 w 2262025"/>
                <a:gd name="connsiteY23" fmla="*/ 1709395 h 2249618"/>
                <a:gd name="connsiteX24" fmla="*/ 1000968 w 2262025"/>
                <a:gd name="connsiteY24" fmla="*/ 2140716 h 2249618"/>
                <a:gd name="connsiteX25" fmla="*/ 526515 w 2262025"/>
                <a:gd name="connsiteY25" fmla="*/ 2132089 h 2249618"/>
                <a:gd name="connsiteX26" fmla="*/ 466131 w 2262025"/>
                <a:gd name="connsiteY26" fmla="*/ 1959561 h 2249618"/>
                <a:gd name="connsiteX27" fmla="*/ 138327 w 2262025"/>
                <a:gd name="connsiteY27" fmla="*/ 1812912 h 2249618"/>
                <a:gd name="connsiteX28" fmla="*/ 302229 w 2262025"/>
                <a:gd name="connsiteY28" fmla="*/ 1355712 h 2249618"/>
                <a:gd name="connsiteX29" fmla="*/ 155580 w 2262025"/>
                <a:gd name="connsiteY29" fmla="*/ 1321206 h 2249618"/>
                <a:gd name="connsiteX30" fmla="*/ 304 w 2262025"/>
                <a:gd name="connsiteY30" fmla="*/ 1019282 h 2249618"/>
                <a:gd name="connsiteX31" fmla="*/ 129700 w 2262025"/>
                <a:gd name="connsiteY31" fmla="*/ 786368 h 2249618"/>
                <a:gd name="connsiteX0" fmla="*/ 129700 w 2262025"/>
                <a:gd name="connsiteY0" fmla="*/ 786368 h 2242639"/>
                <a:gd name="connsiteX1" fmla="*/ 86568 w 2262025"/>
                <a:gd name="connsiteY1" fmla="*/ 562082 h 2242639"/>
                <a:gd name="connsiteX2" fmla="*/ 276349 w 2262025"/>
                <a:gd name="connsiteY2" fmla="*/ 424059 h 2242639"/>
                <a:gd name="connsiteX3" fmla="*/ 690417 w 2262025"/>
                <a:gd name="connsiteY3" fmla="*/ 424059 h 2242639"/>
                <a:gd name="connsiteX4" fmla="*/ 724923 w 2262025"/>
                <a:gd name="connsiteY4" fmla="*/ 320542 h 2242639"/>
                <a:gd name="connsiteX5" fmla="*/ 768055 w 2262025"/>
                <a:gd name="connsiteY5" fmla="*/ 165267 h 2242639"/>
                <a:gd name="connsiteX6" fmla="*/ 1026848 w 2262025"/>
                <a:gd name="connsiteY6" fmla="*/ 35870 h 2242639"/>
                <a:gd name="connsiteX7" fmla="*/ 1199376 w 2262025"/>
                <a:gd name="connsiteY7" fmla="*/ 35870 h 2242639"/>
                <a:gd name="connsiteX8" fmla="*/ 1406410 w 2262025"/>
                <a:gd name="connsiteY8" fmla="*/ 9991 h 2242639"/>
                <a:gd name="connsiteX9" fmla="*/ 1673829 w 2262025"/>
                <a:gd name="connsiteY9" fmla="*/ 225651 h 2242639"/>
                <a:gd name="connsiteX10" fmla="*/ 1699708 w 2262025"/>
                <a:gd name="connsiteY10" fmla="*/ 458565 h 2242639"/>
                <a:gd name="connsiteX11" fmla="*/ 1880863 w 2262025"/>
                <a:gd name="connsiteY11" fmla="*/ 424059 h 2242639"/>
                <a:gd name="connsiteX12" fmla="*/ 2156908 w 2262025"/>
                <a:gd name="connsiteY12" fmla="*/ 639719 h 2242639"/>
                <a:gd name="connsiteX13" fmla="*/ 2113776 w 2262025"/>
                <a:gd name="connsiteY13" fmla="*/ 786368 h 2242639"/>
                <a:gd name="connsiteX14" fmla="*/ 2225919 w 2262025"/>
                <a:gd name="connsiteY14" fmla="*/ 846753 h 2242639"/>
                <a:gd name="connsiteX15" fmla="*/ 2243172 w 2262025"/>
                <a:gd name="connsiteY15" fmla="*/ 1200436 h 2242639"/>
                <a:gd name="connsiteX16" fmla="*/ 1975753 w 2262025"/>
                <a:gd name="connsiteY16" fmla="*/ 1390217 h 2242639"/>
                <a:gd name="connsiteX17" fmla="*/ 2087897 w 2262025"/>
                <a:gd name="connsiteY17" fmla="*/ 1536867 h 2242639"/>
                <a:gd name="connsiteX18" fmla="*/ 2096523 w 2262025"/>
                <a:gd name="connsiteY18" fmla="*/ 1812912 h 2242639"/>
                <a:gd name="connsiteX19" fmla="*/ 1906742 w 2262025"/>
                <a:gd name="connsiteY19" fmla="*/ 1942308 h 2242639"/>
                <a:gd name="connsiteX20" fmla="*/ 1785972 w 2262025"/>
                <a:gd name="connsiteY20" fmla="*/ 2192474 h 2242639"/>
                <a:gd name="connsiteX21" fmla="*/ 1501300 w 2262025"/>
                <a:gd name="connsiteY21" fmla="*/ 2226980 h 2242639"/>
                <a:gd name="connsiteX22" fmla="*/ 1208002 w 2262025"/>
                <a:gd name="connsiteY22" fmla="*/ 2002693 h 2242639"/>
                <a:gd name="connsiteX23" fmla="*/ 1113112 w 2262025"/>
                <a:gd name="connsiteY23" fmla="*/ 1709395 h 2242639"/>
                <a:gd name="connsiteX24" fmla="*/ 1000968 w 2262025"/>
                <a:gd name="connsiteY24" fmla="*/ 2140716 h 2242639"/>
                <a:gd name="connsiteX25" fmla="*/ 526515 w 2262025"/>
                <a:gd name="connsiteY25" fmla="*/ 2132089 h 2242639"/>
                <a:gd name="connsiteX26" fmla="*/ 466131 w 2262025"/>
                <a:gd name="connsiteY26" fmla="*/ 1959561 h 2242639"/>
                <a:gd name="connsiteX27" fmla="*/ 138327 w 2262025"/>
                <a:gd name="connsiteY27" fmla="*/ 1812912 h 2242639"/>
                <a:gd name="connsiteX28" fmla="*/ 302229 w 2262025"/>
                <a:gd name="connsiteY28" fmla="*/ 1355712 h 2242639"/>
                <a:gd name="connsiteX29" fmla="*/ 155580 w 2262025"/>
                <a:gd name="connsiteY29" fmla="*/ 1321206 h 2242639"/>
                <a:gd name="connsiteX30" fmla="*/ 304 w 2262025"/>
                <a:gd name="connsiteY30" fmla="*/ 1019282 h 2242639"/>
                <a:gd name="connsiteX31" fmla="*/ 129700 w 2262025"/>
                <a:gd name="connsiteY31" fmla="*/ 786368 h 2242639"/>
                <a:gd name="connsiteX0" fmla="*/ 129700 w 2262025"/>
                <a:gd name="connsiteY0" fmla="*/ 786368 h 2236200"/>
                <a:gd name="connsiteX1" fmla="*/ 86568 w 2262025"/>
                <a:gd name="connsiteY1" fmla="*/ 562082 h 2236200"/>
                <a:gd name="connsiteX2" fmla="*/ 276349 w 2262025"/>
                <a:gd name="connsiteY2" fmla="*/ 424059 h 2236200"/>
                <a:gd name="connsiteX3" fmla="*/ 690417 w 2262025"/>
                <a:gd name="connsiteY3" fmla="*/ 424059 h 2236200"/>
                <a:gd name="connsiteX4" fmla="*/ 724923 w 2262025"/>
                <a:gd name="connsiteY4" fmla="*/ 320542 h 2236200"/>
                <a:gd name="connsiteX5" fmla="*/ 768055 w 2262025"/>
                <a:gd name="connsiteY5" fmla="*/ 165267 h 2236200"/>
                <a:gd name="connsiteX6" fmla="*/ 1026848 w 2262025"/>
                <a:gd name="connsiteY6" fmla="*/ 35870 h 2236200"/>
                <a:gd name="connsiteX7" fmla="*/ 1199376 w 2262025"/>
                <a:gd name="connsiteY7" fmla="*/ 35870 h 2236200"/>
                <a:gd name="connsiteX8" fmla="*/ 1406410 w 2262025"/>
                <a:gd name="connsiteY8" fmla="*/ 9991 h 2236200"/>
                <a:gd name="connsiteX9" fmla="*/ 1673829 w 2262025"/>
                <a:gd name="connsiteY9" fmla="*/ 225651 h 2236200"/>
                <a:gd name="connsiteX10" fmla="*/ 1699708 w 2262025"/>
                <a:gd name="connsiteY10" fmla="*/ 458565 h 2236200"/>
                <a:gd name="connsiteX11" fmla="*/ 1880863 w 2262025"/>
                <a:gd name="connsiteY11" fmla="*/ 424059 h 2236200"/>
                <a:gd name="connsiteX12" fmla="*/ 2156908 w 2262025"/>
                <a:gd name="connsiteY12" fmla="*/ 639719 h 2236200"/>
                <a:gd name="connsiteX13" fmla="*/ 2113776 w 2262025"/>
                <a:gd name="connsiteY13" fmla="*/ 786368 h 2236200"/>
                <a:gd name="connsiteX14" fmla="*/ 2225919 w 2262025"/>
                <a:gd name="connsiteY14" fmla="*/ 846753 h 2236200"/>
                <a:gd name="connsiteX15" fmla="*/ 2243172 w 2262025"/>
                <a:gd name="connsiteY15" fmla="*/ 1200436 h 2236200"/>
                <a:gd name="connsiteX16" fmla="*/ 1975753 w 2262025"/>
                <a:gd name="connsiteY16" fmla="*/ 1390217 h 2236200"/>
                <a:gd name="connsiteX17" fmla="*/ 2087897 w 2262025"/>
                <a:gd name="connsiteY17" fmla="*/ 1536867 h 2236200"/>
                <a:gd name="connsiteX18" fmla="*/ 2096523 w 2262025"/>
                <a:gd name="connsiteY18" fmla="*/ 1812912 h 2236200"/>
                <a:gd name="connsiteX19" fmla="*/ 1906742 w 2262025"/>
                <a:gd name="connsiteY19" fmla="*/ 1942308 h 2236200"/>
                <a:gd name="connsiteX20" fmla="*/ 1785972 w 2262025"/>
                <a:gd name="connsiteY20" fmla="*/ 2192474 h 2236200"/>
                <a:gd name="connsiteX21" fmla="*/ 1458168 w 2262025"/>
                <a:gd name="connsiteY21" fmla="*/ 2218354 h 2236200"/>
                <a:gd name="connsiteX22" fmla="*/ 1208002 w 2262025"/>
                <a:gd name="connsiteY22" fmla="*/ 2002693 h 2236200"/>
                <a:gd name="connsiteX23" fmla="*/ 1113112 w 2262025"/>
                <a:gd name="connsiteY23" fmla="*/ 1709395 h 2236200"/>
                <a:gd name="connsiteX24" fmla="*/ 1000968 w 2262025"/>
                <a:gd name="connsiteY24" fmla="*/ 2140716 h 2236200"/>
                <a:gd name="connsiteX25" fmla="*/ 526515 w 2262025"/>
                <a:gd name="connsiteY25" fmla="*/ 2132089 h 2236200"/>
                <a:gd name="connsiteX26" fmla="*/ 466131 w 2262025"/>
                <a:gd name="connsiteY26" fmla="*/ 1959561 h 2236200"/>
                <a:gd name="connsiteX27" fmla="*/ 138327 w 2262025"/>
                <a:gd name="connsiteY27" fmla="*/ 1812912 h 2236200"/>
                <a:gd name="connsiteX28" fmla="*/ 302229 w 2262025"/>
                <a:gd name="connsiteY28" fmla="*/ 1355712 h 2236200"/>
                <a:gd name="connsiteX29" fmla="*/ 155580 w 2262025"/>
                <a:gd name="connsiteY29" fmla="*/ 1321206 h 2236200"/>
                <a:gd name="connsiteX30" fmla="*/ 304 w 2262025"/>
                <a:gd name="connsiteY30" fmla="*/ 1019282 h 2236200"/>
                <a:gd name="connsiteX31" fmla="*/ 129700 w 2262025"/>
                <a:gd name="connsiteY31" fmla="*/ 786368 h 2236200"/>
                <a:gd name="connsiteX0" fmla="*/ 129700 w 2262025"/>
                <a:gd name="connsiteY0" fmla="*/ 786368 h 2233050"/>
                <a:gd name="connsiteX1" fmla="*/ 86568 w 2262025"/>
                <a:gd name="connsiteY1" fmla="*/ 562082 h 2233050"/>
                <a:gd name="connsiteX2" fmla="*/ 276349 w 2262025"/>
                <a:gd name="connsiteY2" fmla="*/ 424059 h 2233050"/>
                <a:gd name="connsiteX3" fmla="*/ 690417 w 2262025"/>
                <a:gd name="connsiteY3" fmla="*/ 424059 h 2233050"/>
                <a:gd name="connsiteX4" fmla="*/ 724923 w 2262025"/>
                <a:gd name="connsiteY4" fmla="*/ 320542 h 2233050"/>
                <a:gd name="connsiteX5" fmla="*/ 768055 w 2262025"/>
                <a:gd name="connsiteY5" fmla="*/ 165267 h 2233050"/>
                <a:gd name="connsiteX6" fmla="*/ 1026848 w 2262025"/>
                <a:gd name="connsiteY6" fmla="*/ 35870 h 2233050"/>
                <a:gd name="connsiteX7" fmla="*/ 1199376 w 2262025"/>
                <a:gd name="connsiteY7" fmla="*/ 35870 h 2233050"/>
                <a:gd name="connsiteX8" fmla="*/ 1406410 w 2262025"/>
                <a:gd name="connsiteY8" fmla="*/ 9991 h 2233050"/>
                <a:gd name="connsiteX9" fmla="*/ 1673829 w 2262025"/>
                <a:gd name="connsiteY9" fmla="*/ 225651 h 2233050"/>
                <a:gd name="connsiteX10" fmla="*/ 1699708 w 2262025"/>
                <a:gd name="connsiteY10" fmla="*/ 458565 h 2233050"/>
                <a:gd name="connsiteX11" fmla="*/ 1880863 w 2262025"/>
                <a:gd name="connsiteY11" fmla="*/ 424059 h 2233050"/>
                <a:gd name="connsiteX12" fmla="*/ 2156908 w 2262025"/>
                <a:gd name="connsiteY12" fmla="*/ 639719 h 2233050"/>
                <a:gd name="connsiteX13" fmla="*/ 2113776 w 2262025"/>
                <a:gd name="connsiteY13" fmla="*/ 786368 h 2233050"/>
                <a:gd name="connsiteX14" fmla="*/ 2225919 w 2262025"/>
                <a:gd name="connsiteY14" fmla="*/ 846753 h 2233050"/>
                <a:gd name="connsiteX15" fmla="*/ 2243172 w 2262025"/>
                <a:gd name="connsiteY15" fmla="*/ 1200436 h 2233050"/>
                <a:gd name="connsiteX16" fmla="*/ 1975753 w 2262025"/>
                <a:gd name="connsiteY16" fmla="*/ 1390217 h 2233050"/>
                <a:gd name="connsiteX17" fmla="*/ 2087897 w 2262025"/>
                <a:gd name="connsiteY17" fmla="*/ 1536867 h 2233050"/>
                <a:gd name="connsiteX18" fmla="*/ 2096523 w 2262025"/>
                <a:gd name="connsiteY18" fmla="*/ 1812912 h 2233050"/>
                <a:gd name="connsiteX19" fmla="*/ 1906742 w 2262025"/>
                <a:gd name="connsiteY19" fmla="*/ 1942308 h 2233050"/>
                <a:gd name="connsiteX20" fmla="*/ 1760092 w 2262025"/>
                <a:gd name="connsiteY20" fmla="*/ 2183847 h 2233050"/>
                <a:gd name="connsiteX21" fmla="*/ 1458168 w 2262025"/>
                <a:gd name="connsiteY21" fmla="*/ 2218354 h 2233050"/>
                <a:gd name="connsiteX22" fmla="*/ 1208002 w 2262025"/>
                <a:gd name="connsiteY22" fmla="*/ 2002693 h 2233050"/>
                <a:gd name="connsiteX23" fmla="*/ 1113112 w 2262025"/>
                <a:gd name="connsiteY23" fmla="*/ 1709395 h 2233050"/>
                <a:gd name="connsiteX24" fmla="*/ 1000968 w 2262025"/>
                <a:gd name="connsiteY24" fmla="*/ 2140716 h 2233050"/>
                <a:gd name="connsiteX25" fmla="*/ 526515 w 2262025"/>
                <a:gd name="connsiteY25" fmla="*/ 2132089 h 2233050"/>
                <a:gd name="connsiteX26" fmla="*/ 466131 w 2262025"/>
                <a:gd name="connsiteY26" fmla="*/ 1959561 h 2233050"/>
                <a:gd name="connsiteX27" fmla="*/ 138327 w 2262025"/>
                <a:gd name="connsiteY27" fmla="*/ 1812912 h 2233050"/>
                <a:gd name="connsiteX28" fmla="*/ 302229 w 2262025"/>
                <a:gd name="connsiteY28" fmla="*/ 1355712 h 2233050"/>
                <a:gd name="connsiteX29" fmla="*/ 155580 w 2262025"/>
                <a:gd name="connsiteY29" fmla="*/ 1321206 h 2233050"/>
                <a:gd name="connsiteX30" fmla="*/ 304 w 2262025"/>
                <a:gd name="connsiteY30" fmla="*/ 1019282 h 2233050"/>
                <a:gd name="connsiteX31" fmla="*/ 129700 w 2262025"/>
                <a:gd name="connsiteY31" fmla="*/ 786368 h 2233050"/>
                <a:gd name="connsiteX0" fmla="*/ 129700 w 2262025"/>
                <a:gd name="connsiteY0" fmla="*/ 786368 h 2238369"/>
                <a:gd name="connsiteX1" fmla="*/ 86568 w 2262025"/>
                <a:gd name="connsiteY1" fmla="*/ 562082 h 2238369"/>
                <a:gd name="connsiteX2" fmla="*/ 276349 w 2262025"/>
                <a:gd name="connsiteY2" fmla="*/ 424059 h 2238369"/>
                <a:gd name="connsiteX3" fmla="*/ 690417 w 2262025"/>
                <a:gd name="connsiteY3" fmla="*/ 424059 h 2238369"/>
                <a:gd name="connsiteX4" fmla="*/ 724923 w 2262025"/>
                <a:gd name="connsiteY4" fmla="*/ 320542 h 2238369"/>
                <a:gd name="connsiteX5" fmla="*/ 768055 w 2262025"/>
                <a:gd name="connsiteY5" fmla="*/ 165267 h 2238369"/>
                <a:gd name="connsiteX6" fmla="*/ 1026848 w 2262025"/>
                <a:gd name="connsiteY6" fmla="*/ 35870 h 2238369"/>
                <a:gd name="connsiteX7" fmla="*/ 1199376 w 2262025"/>
                <a:gd name="connsiteY7" fmla="*/ 35870 h 2238369"/>
                <a:gd name="connsiteX8" fmla="*/ 1406410 w 2262025"/>
                <a:gd name="connsiteY8" fmla="*/ 9991 h 2238369"/>
                <a:gd name="connsiteX9" fmla="*/ 1673829 w 2262025"/>
                <a:gd name="connsiteY9" fmla="*/ 225651 h 2238369"/>
                <a:gd name="connsiteX10" fmla="*/ 1699708 w 2262025"/>
                <a:gd name="connsiteY10" fmla="*/ 458565 h 2238369"/>
                <a:gd name="connsiteX11" fmla="*/ 1880863 w 2262025"/>
                <a:gd name="connsiteY11" fmla="*/ 424059 h 2238369"/>
                <a:gd name="connsiteX12" fmla="*/ 2156908 w 2262025"/>
                <a:gd name="connsiteY12" fmla="*/ 639719 h 2238369"/>
                <a:gd name="connsiteX13" fmla="*/ 2113776 w 2262025"/>
                <a:gd name="connsiteY13" fmla="*/ 786368 h 2238369"/>
                <a:gd name="connsiteX14" fmla="*/ 2225919 w 2262025"/>
                <a:gd name="connsiteY14" fmla="*/ 846753 h 2238369"/>
                <a:gd name="connsiteX15" fmla="*/ 2243172 w 2262025"/>
                <a:gd name="connsiteY15" fmla="*/ 1200436 h 2238369"/>
                <a:gd name="connsiteX16" fmla="*/ 1975753 w 2262025"/>
                <a:gd name="connsiteY16" fmla="*/ 1390217 h 2238369"/>
                <a:gd name="connsiteX17" fmla="*/ 2087897 w 2262025"/>
                <a:gd name="connsiteY17" fmla="*/ 1536867 h 2238369"/>
                <a:gd name="connsiteX18" fmla="*/ 2096523 w 2262025"/>
                <a:gd name="connsiteY18" fmla="*/ 1812912 h 2238369"/>
                <a:gd name="connsiteX19" fmla="*/ 1906742 w 2262025"/>
                <a:gd name="connsiteY19" fmla="*/ 1942308 h 2238369"/>
                <a:gd name="connsiteX20" fmla="*/ 1760092 w 2262025"/>
                <a:gd name="connsiteY20" fmla="*/ 2183847 h 2238369"/>
                <a:gd name="connsiteX21" fmla="*/ 1458168 w 2262025"/>
                <a:gd name="connsiteY21" fmla="*/ 2218354 h 2238369"/>
                <a:gd name="connsiteX22" fmla="*/ 1208002 w 2262025"/>
                <a:gd name="connsiteY22" fmla="*/ 2002693 h 2238369"/>
                <a:gd name="connsiteX23" fmla="*/ 1113112 w 2262025"/>
                <a:gd name="connsiteY23" fmla="*/ 1709395 h 2238369"/>
                <a:gd name="connsiteX24" fmla="*/ 1000968 w 2262025"/>
                <a:gd name="connsiteY24" fmla="*/ 2140716 h 2238369"/>
                <a:gd name="connsiteX25" fmla="*/ 586900 w 2262025"/>
                <a:gd name="connsiteY25" fmla="*/ 2226979 h 2238369"/>
                <a:gd name="connsiteX26" fmla="*/ 466131 w 2262025"/>
                <a:gd name="connsiteY26" fmla="*/ 1959561 h 2238369"/>
                <a:gd name="connsiteX27" fmla="*/ 138327 w 2262025"/>
                <a:gd name="connsiteY27" fmla="*/ 1812912 h 2238369"/>
                <a:gd name="connsiteX28" fmla="*/ 302229 w 2262025"/>
                <a:gd name="connsiteY28" fmla="*/ 1355712 h 2238369"/>
                <a:gd name="connsiteX29" fmla="*/ 155580 w 2262025"/>
                <a:gd name="connsiteY29" fmla="*/ 1321206 h 2238369"/>
                <a:gd name="connsiteX30" fmla="*/ 304 w 2262025"/>
                <a:gd name="connsiteY30" fmla="*/ 1019282 h 2238369"/>
                <a:gd name="connsiteX31" fmla="*/ 129700 w 2262025"/>
                <a:gd name="connsiteY31" fmla="*/ 786368 h 2238369"/>
                <a:gd name="connsiteX0" fmla="*/ 129700 w 2262025"/>
                <a:gd name="connsiteY0" fmla="*/ 786368 h 2234757"/>
                <a:gd name="connsiteX1" fmla="*/ 86568 w 2262025"/>
                <a:gd name="connsiteY1" fmla="*/ 562082 h 2234757"/>
                <a:gd name="connsiteX2" fmla="*/ 276349 w 2262025"/>
                <a:gd name="connsiteY2" fmla="*/ 424059 h 2234757"/>
                <a:gd name="connsiteX3" fmla="*/ 690417 w 2262025"/>
                <a:gd name="connsiteY3" fmla="*/ 424059 h 2234757"/>
                <a:gd name="connsiteX4" fmla="*/ 724923 w 2262025"/>
                <a:gd name="connsiteY4" fmla="*/ 320542 h 2234757"/>
                <a:gd name="connsiteX5" fmla="*/ 768055 w 2262025"/>
                <a:gd name="connsiteY5" fmla="*/ 165267 h 2234757"/>
                <a:gd name="connsiteX6" fmla="*/ 1026848 w 2262025"/>
                <a:gd name="connsiteY6" fmla="*/ 35870 h 2234757"/>
                <a:gd name="connsiteX7" fmla="*/ 1199376 w 2262025"/>
                <a:gd name="connsiteY7" fmla="*/ 35870 h 2234757"/>
                <a:gd name="connsiteX8" fmla="*/ 1406410 w 2262025"/>
                <a:gd name="connsiteY8" fmla="*/ 9991 h 2234757"/>
                <a:gd name="connsiteX9" fmla="*/ 1673829 w 2262025"/>
                <a:gd name="connsiteY9" fmla="*/ 225651 h 2234757"/>
                <a:gd name="connsiteX10" fmla="*/ 1699708 w 2262025"/>
                <a:gd name="connsiteY10" fmla="*/ 458565 h 2234757"/>
                <a:gd name="connsiteX11" fmla="*/ 1880863 w 2262025"/>
                <a:gd name="connsiteY11" fmla="*/ 424059 h 2234757"/>
                <a:gd name="connsiteX12" fmla="*/ 2156908 w 2262025"/>
                <a:gd name="connsiteY12" fmla="*/ 639719 h 2234757"/>
                <a:gd name="connsiteX13" fmla="*/ 2113776 w 2262025"/>
                <a:gd name="connsiteY13" fmla="*/ 786368 h 2234757"/>
                <a:gd name="connsiteX14" fmla="*/ 2225919 w 2262025"/>
                <a:gd name="connsiteY14" fmla="*/ 846753 h 2234757"/>
                <a:gd name="connsiteX15" fmla="*/ 2243172 w 2262025"/>
                <a:gd name="connsiteY15" fmla="*/ 1200436 h 2234757"/>
                <a:gd name="connsiteX16" fmla="*/ 1975753 w 2262025"/>
                <a:gd name="connsiteY16" fmla="*/ 1390217 h 2234757"/>
                <a:gd name="connsiteX17" fmla="*/ 2087897 w 2262025"/>
                <a:gd name="connsiteY17" fmla="*/ 1536867 h 2234757"/>
                <a:gd name="connsiteX18" fmla="*/ 2096523 w 2262025"/>
                <a:gd name="connsiteY18" fmla="*/ 1812912 h 2234757"/>
                <a:gd name="connsiteX19" fmla="*/ 1906742 w 2262025"/>
                <a:gd name="connsiteY19" fmla="*/ 1942308 h 2234757"/>
                <a:gd name="connsiteX20" fmla="*/ 1760092 w 2262025"/>
                <a:gd name="connsiteY20" fmla="*/ 2183847 h 2234757"/>
                <a:gd name="connsiteX21" fmla="*/ 1458168 w 2262025"/>
                <a:gd name="connsiteY21" fmla="*/ 2218354 h 2234757"/>
                <a:gd name="connsiteX22" fmla="*/ 1208002 w 2262025"/>
                <a:gd name="connsiteY22" fmla="*/ 2002693 h 2234757"/>
                <a:gd name="connsiteX23" fmla="*/ 1113112 w 2262025"/>
                <a:gd name="connsiteY23" fmla="*/ 1709395 h 2234757"/>
                <a:gd name="connsiteX24" fmla="*/ 1000968 w 2262025"/>
                <a:gd name="connsiteY24" fmla="*/ 2140716 h 2234757"/>
                <a:gd name="connsiteX25" fmla="*/ 586900 w 2262025"/>
                <a:gd name="connsiteY25" fmla="*/ 2226979 h 2234757"/>
                <a:gd name="connsiteX26" fmla="*/ 466131 w 2262025"/>
                <a:gd name="connsiteY26" fmla="*/ 1959561 h 2234757"/>
                <a:gd name="connsiteX27" fmla="*/ 138327 w 2262025"/>
                <a:gd name="connsiteY27" fmla="*/ 1812912 h 2234757"/>
                <a:gd name="connsiteX28" fmla="*/ 302229 w 2262025"/>
                <a:gd name="connsiteY28" fmla="*/ 1355712 h 2234757"/>
                <a:gd name="connsiteX29" fmla="*/ 155580 w 2262025"/>
                <a:gd name="connsiteY29" fmla="*/ 1321206 h 2234757"/>
                <a:gd name="connsiteX30" fmla="*/ 304 w 2262025"/>
                <a:gd name="connsiteY30" fmla="*/ 1019282 h 2234757"/>
                <a:gd name="connsiteX31" fmla="*/ 129700 w 2262025"/>
                <a:gd name="connsiteY31" fmla="*/ 786368 h 2234757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700 w 2262025"/>
                <a:gd name="connsiteY0" fmla="*/ 786368 h 2237156"/>
                <a:gd name="connsiteX1" fmla="*/ 86568 w 2262025"/>
                <a:gd name="connsiteY1" fmla="*/ 562082 h 2237156"/>
                <a:gd name="connsiteX2" fmla="*/ 276349 w 2262025"/>
                <a:gd name="connsiteY2" fmla="*/ 424059 h 2237156"/>
                <a:gd name="connsiteX3" fmla="*/ 690417 w 2262025"/>
                <a:gd name="connsiteY3" fmla="*/ 424059 h 2237156"/>
                <a:gd name="connsiteX4" fmla="*/ 724923 w 2262025"/>
                <a:gd name="connsiteY4" fmla="*/ 320542 h 2237156"/>
                <a:gd name="connsiteX5" fmla="*/ 768055 w 2262025"/>
                <a:gd name="connsiteY5" fmla="*/ 165267 h 2237156"/>
                <a:gd name="connsiteX6" fmla="*/ 1026848 w 2262025"/>
                <a:gd name="connsiteY6" fmla="*/ 35870 h 2237156"/>
                <a:gd name="connsiteX7" fmla="*/ 1199376 w 2262025"/>
                <a:gd name="connsiteY7" fmla="*/ 35870 h 2237156"/>
                <a:gd name="connsiteX8" fmla="*/ 1406410 w 2262025"/>
                <a:gd name="connsiteY8" fmla="*/ 9991 h 2237156"/>
                <a:gd name="connsiteX9" fmla="*/ 1673829 w 2262025"/>
                <a:gd name="connsiteY9" fmla="*/ 225651 h 2237156"/>
                <a:gd name="connsiteX10" fmla="*/ 1699708 w 2262025"/>
                <a:gd name="connsiteY10" fmla="*/ 458565 h 2237156"/>
                <a:gd name="connsiteX11" fmla="*/ 1880863 w 2262025"/>
                <a:gd name="connsiteY11" fmla="*/ 424059 h 2237156"/>
                <a:gd name="connsiteX12" fmla="*/ 2156908 w 2262025"/>
                <a:gd name="connsiteY12" fmla="*/ 639719 h 2237156"/>
                <a:gd name="connsiteX13" fmla="*/ 2113776 w 2262025"/>
                <a:gd name="connsiteY13" fmla="*/ 786368 h 2237156"/>
                <a:gd name="connsiteX14" fmla="*/ 2225919 w 2262025"/>
                <a:gd name="connsiteY14" fmla="*/ 846753 h 2237156"/>
                <a:gd name="connsiteX15" fmla="*/ 2243172 w 2262025"/>
                <a:gd name="connsiteY15" fmla="*/ 1200436 h 2237156"/>
                <a:gd name="connsiteX16" fmla="*/ 1975753 w 2262025"/>
                <a:gd name="connsiteY16" fmla="*/ 1390217 h 2237156"/>
                <a:gd name="connsiteX17" fmla="*/ 2087897 w 2262025"/>
                <a:gd name="connsiteY17" fmla="*/ 1536867 h 2237156"/>
                <a:gd name="connsiteX18" fmla="*/ 2096523 w 2262025"/>
                <a:gd name="connsiteY18" fmla="*/ 1812912 h 2237156"/>
                <a:gd name="connsiteX19" fmla="*/ 1906742 w 2262025"/>
                <a:gd name="connsiteY19" fmla="*/ 1942308 h 2237156"/>
                <a:gd name="connsiteX20" fmla="*/ 1760092 w 2262025"/>
                <a:gd name="connsiteY20" fmla="*/ 2183847 h 2237156"/>
                <a:gd name="connsiteX21" fmla="*/ 1458168 w 2262025"/>
                <a:gd name="connsiteY21" fmla="*/ 2218354 h 2237156"/>
                <a:gd name="connsiteX22" fmla="*/ 1208002 w 2262025"/>
                <a:gd name="connsiteY22" fmla="*/ 2002693 h 2237156"/>
                <a:gd name="connsiteX23" fmla="*/ 1113112 w 2262025"/>
                <a:gd name="connsiteY23" fmla="*/ 1709395 h 2237156"/>
                <a:gd name="connsiteX24" fmla="*/ 1000968 w 2262025"/>
                <a:gd name="connsiteY24" fmla="*/ 2140716 h 2237156"/>
                <a:gd name="connsiteX25" fmla="*/ 586900 w 2262025"/>
                <a:gd name="connsiteY25" fmla="*/ 2226979 h 2237156"/>
                <a:gd name="connsiteX26" fmla="*/ 431625 w 2262025"/>
                <a:gd name="connsiteY26" fmla="*/ 1976814 h 2237156"/>
                <a:gd name="connsiteX27" fmla="*/ 138327 w 2262025"/>
                <a:gd name="connsiteY27" fmla="*/ 1812912 h 2237156"/>
                <a:gd name="connsiteX28" fmla="*/ 302229 w 2262025"/>
                <a:gd name="connsiteY28" fmla="*/ 1355712 h 2237156"/>
                <a:gd name="connsiteX29" fmla="*/ 155580 w 2262025"/>
                <a:gd name="connsiteY29" fmla="*/ 1321206 h 2237156"/>
                <a:gd name="connsiteX30" fmla="*/ 304 w 2262025"/>
                <a:gd name="connsiteY30" fmla="*/ 1019282 h 2237156"/>
                <a:gd name="connsiteX31" fmla="*/ 129700 w 2262025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  <a:gd name="connsiteX0" fmla="*/ 129625 w 2261950"/>
                <a:gd name="connsiteY0" fmla="*/ 786368 h 2237156"/>
                <a:gd name="connsiteX1" fmla="*/ 86493 w 2261950"/>
                <a:gd name="connsiteY1" fmla="*/ 562082 h 2237156"/>
                <a:gd name="connsiteX2" fmla="*/ 276274 w 2261950"/>
                <a:gd name="connsiteY2" fmla="*/ 424059 h 2237156"/>
                <a:gd name="connsiteX3" fmla="*/ 690342 w 2261950"/>
                <a:gd name="connsiteY3" fmla="*/ 424059 h 2237156"/>
                <a:gd name="connsiteX4" fmla="*/ 724848 w 2261950"/>
                <a:gd name="connsiteY4" fmla="*/ 320542 h 2237156"/>
                <a:gd name="connsiteX5" fmla="*/ 767980 w 2261950"/>
                <a:gd name="connsiteY5" fmla="*/ 165267 h 2237156"/>
                <a:gd name="connsiteX6" fmla="*/ 1026773 w 2261950"/>
                <a:gd name="connsiteY6" fmla="*/ 35870 h 2237156"/>
                <a:gd name="connsiteX7" fmla="*/ 1199301 w 2261950"/>
                <a:gd name="connsiteY7" fmla="*/ 35870 h 2237156"/>
                <a:gd name="connsiteX8" fmla="*/ 1406335 w 2261950"/>
                <a:gd name="connsiteY8" fmla="*/ 9991 h 2237156"/>
                <a:gd name="connsiteX9" fmla="*/ 1673754 w 2261950"/>
                <a:gd name="connsiteY9" fmla="*/ 225651 h 2237156"/>
                <a:gd name="connsiteX10" fmla="*/ 1699633 w 2261950"/>
                <a:gd name="connsiteY10" fmla="*/ 458565 h 2237156"/>
                <a:gd name="connsiteX11" fmla="*/ 1880788 w 2261950"/>
                <a:gd name="connsiteY11" fmla="*/ 424059 h 2237156"/>
                <a:gd name="connsiteX12" fmla="*/ 2156833 w 2261950"/>
                <a:gd name="connsiteY12" fmla="*/ 639719 h 2237156"/>
                <a:gd name="connsiteX13" fmla="*/ 2113701 w 2261950"/>
                <a:gd name="connsiteY13" fmla="*/ 786368 h 2237156"/>
                <a:gd name="connsiteX14" fmla="*/ 2225844 w 2261950"/>
                <a:gd name="connsiteY14" fmla="*/ 846753 h 2237156"/>
                <a:gd name="connsiteX15" fmla="*/ 2243097 w 2261950"/>
                <a:gd name="connsiteY15" fmla="*/ 1200436 h 2237156"/>
                <a:gd name="connsiteX16" fmla="*/ 1975678 w 2261950"/>
                <a:gd name="connsiteY16" fmla="*/ 1390217 h 2237156"/>
                <a:gd name="connsiteX17" fmla="*/ 2087822 w 2261950"/>
                <a:gd name="connsiteY17" fmla="*/ 1536867 h 2237156"/>
                <a:gd name="connsiteX18" fmla="*/ 2096448 w 2261950"/>
                <a:gd name="connsiteY18" fmla="*/ 1812912 h 2237156"/>
                <a:gd name="connsiteX19" fmla="*/ 1906667 w 2261950"/>
                <a:gd name="connsiteY19" fmla="*/ 1942308 h 2237156"/>
                <a:gd name="connsiteX20" fmla="*/ 1760017 w 2261950"/>
                <a:gd name="connsiteY20" fmla="*/ 2183847 h 2237156"/>
                <a:gd name="connsiteX21" fmla="*/ 1458093 w 2261950"/>
                <a:gd name="connsiteY21" fmla="*/ 2218354 h 2237156"/>
                <a:gd name="connsiteX22" fmla="*/ 1207927 w 2261950"/>
                <a:gd name="connsiteY22" fmla="*/ 2002693 h 2237156"/>
                <a:gd name="connsiteX23" fmla="*/ 1113037 w 2261950"/>
                <a:gd name="connsiteY23" fmla="*/ 1709395 h 2237156"/>
                <a:gd name="connsiteX24" fmla="*/ 1000893 w 2261950"/>
                <a:gd name="connsiteY24" fmla="*/ 2140716 h 2237156"/>
                <a:gd name="connsiteX25" fmla="*/ 586825 w 2261950"/>
                <a:gd name="connsiteY25" fmla="*/ 2226979 h 2237156"/>
                <a:gd name="connsiteX26" fmla="*/ 431550 w 2261950"/>
                <a:gd name="connsiteY26" fmla="*/ 1976814 h 2237156"/>
                <a:gd name="connsiteX27" fmla="*/ 138252 w 2261950"/>
                <a:gd name="connsiteY27" fmla="*/ 1812912 h 2237156"/>
                <a:gd name="connsiteX28" fmla="*/ 302154 w 2261950"/>
                <a:gd name="connsiteY28" fmla="*/ 1355712 h 2237156"/>
                <a:gd name="connsiteX29" fmla="*/ 103746 w 2261950"/>
                <a:gd name="connsiteY29" fmla="*/ 1321206 h 2237156"/>
                <a:gd name="connsiteX30" fmla="*/ 229 w 2261950"/>
                <a:gd name="connsiteY30" fmla="*/ 1019282 h 2237156"/>
                <a:gd name="connsiteX31" fmla="*/ 129625 w 2261950"/>
                <a:gd name="connsiteY31" fmla="*/ 786368 h 22371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61950" h="2237156">
                  <a:moveTo>
                    <a:pt x="129625" y="786368"/>
                  </a:moveTo>
                  <a:cubicBezTo>
                    <a:pt x="144002" y="710168"/>
                    <a:pt x="62051" y="622467"/>
                    <a:pt x="86493" y="562082"/>
                  </a:cubicBezTo>
                  <a:cubicBezTo>
                    <a:pt x="110934" y="501697"/>
                    <a:pt x="175633" y="447063"/>
                    <a:pt x="276274" y="424059"/>
                  </a:cubicBezTo>
                  <a:cubicBezTo>
                    <a:pt x="376916" y="401055"/>
                    <a:pt x="615580" y="441312"/>
                    <a:pt x="690342" y="424059"/>
                  </a:cubicBezTo>
                  <a:cubicBezTo>
                    <a:pt x="765104" y="406806"/>
                    <a:pt x="711908" y="363674"/>
                    <a:pt x="724848" y="320542"/>
                  </a:cubicBezTo>
                  <a:cubicBezTo>
                    <a:pt x="737788" y="277410"/>
                    <a:pt x="717659" y="212712"/>
                    <a:pt x="767980" y="165267"/>
                  </a:cubicBezTo>
                  <a:cubicBezTo>
                    <a:pt x="818301" y="117822"/>
                    <a:pt x="954886" y="57436"/>
                    <a:pt x="1026773" y="35870"/>
                  </a:cubicBezTo>
                  <a:cubicBezTo>
                    <a:pt x="1098660" y="14304"/>
                    <a:pt x="1136041" y="40183"/>
                    <a:pt x="1199301" y="35870"/>
                  </a:cubicBezTo>
                  <a:cubicBezTo>
                    <a:pt x="1262561" y="31557"/>
                    <a:pt x="1327260" y="-21639"/>
                    <a:pt x="1406335" y="9991"/>
                  </a:cubicBezTo>
                  <a:cubicBezTo>
                    <a:pt x="1485410" y="41621"/>
                    <a:pt x="1624871" y="150889"/>
                    <a:pt x="1673754" y="225651"/>
                  </a:cubicBezTo>
                  <a:cubicBezTo>
                    <a:pt x="1722637" y="300413"/>
                    <a:pt x="1665127" y="425497"/>
                    <a:pt x="1699633" y="458565"/>
                  </a:cubicBezTo>
                  <a:cubicBezTo>
                    <a:pt x="1734139" y="491633"/>
                    <a:pt x="1804588" y="393867"/>
                    <a:pt x="1880788" y="424059"/>
                  </a:cubicBezTo>
                  <a:cubicBezTo>
                    <a:pt x="1956988" y="454251"/>
                    <a:pt x="2118014" y="579334"/>
                    <a:pt x="2156833" y="639719"/>
                  </a:cubicBezTo>
                  <a:cubicBezTo>
                    <a:pt x="2195652" y="700104"/>
                    <a:pt x="2102199" y="751862"/>
                    <a:pt x="2113701" y="786368"/>
                  </a:cubicBezTo>
                  <a:cubicBezTo>
                    <a:pt x="2125203" y="820874"/>
                    <a:pt x="2204278" y="777742"/>
                    <a:pt x="2225844" y="846753"/>
                  </a:cubicBezTo>
                  <a:cubicBezTo>
                    <a:pt x="2247410" y="915764"/>
                    <a:pt x="2284791" y="1109859"/>
                    <a:pt x="2243097" y="1200436"/>
                  </a:cubicBezTo>
                  <a:cubicBezTo>
                    <a:pt x="2201403" y="1291013"/>
                    <a:pt x="2001557" y="1334145"/>
                    <a:pt x="1975678" y="1390217"/>
                  </a:cubicBezTo>
                  <a:cubicBezTo>
                    <a:pt x="1949799" y="1446289"/>
                    <a:pt x="2067694" y="1466418"/>
                    <a:pt x="2087822" y="1536867"/>
                  </a:cubicBezTo>
                  <a:cubicBezTo>
                    <a:pt x="2107950" y="1607316"/>
                    <a:pt x="2126641" y="1745339"/>
                    <a:pt x="2096448" y="1812912"/>
                  </a:cubicBezTo>
                  <a:cubicBezTo>
                    <a:pt x="2066256" y="1880486"/>
                    <a:pt x="1962739" y="1880486"/>
                    <a:pt x="1906667" y="1942308"/>
                  </a:cubicBezTo>
                  <a:cubicBezTo>
                    <a:pt x="1850595" y="2004130"/>
                    <a:pt x="1834779" y="2137839"/>
                    <a:pt x="1760017" y="2183847"/>
                  </a:cubicBezTo>
                  <a:cubicBezTo>
                    <a:pt x="1685255" y="2229855"/>
                    <a:pt x="1550108" y="2248546"/>
                    <a:pt x="1458093" y="2218354"/>
                  </a:cubicBezTo>
                  <a:cubicBezTo>
                    <a:pt x="1366078" y="2188162"/>
                    <a:pt x="1265436" y="2087520"/>
                    <a:pt x="1207927" y="2002693"/>
                  </a:cubicBezTo>
                  <a:cubicBezTo>
                    <a:pt x="1150418" y="1917866"/>
                    <a:pt x="1147543" y="1686391"/>
                    <a:pt x="1113037" y="1709395"/>
                  </a:cubicBezTo>
                  <a:cubicBezTo>
                    <a:pt x="1078531" y="1732399"/>
                    <a:pt x="1088595" y="2054452"/>
                    <a:pt x="1000893" y="2140716"/>
                  </a:cubicBezTo>
                  <a:cubicBezTo>
                    <a:pt x="913191" y="2226980"/>
                    <a:pt x="681716" y="2254296"/>
                    <a:pt x="586825" y="2226979"/>
                  </a:cubicBezTo>
                  <a:cubicBezTo>
                    <a:pt x="491935" y="2199662"/>
                    <a:pt x="506312" y="2045825"/>
                    <a:pt x="431550" y="1976814"/>
                  </a:cubicBezTo>
                  <a:cubicBezTo>
                    <a:pt x="356788" y="1907803"/>
                    <a:pt x="185697" y="1925054"/>
                    <a:pt x="138252" y="1812912"/>
                  </a:cubicBezTo>
                  <a:cubicBezTo>
                    <a:pt x="90807" y="1700770"/>
                    <a:pt x="230267" y="1411784"/>
                    <a:pt x="302154" y="1355712"/>
                  </a:cubicBezTo>
                  <a:cubicBezTo>
                    <a:pt x="374041" y="1299640"/>
                    <a:pt x="154067" y="1377278"/>
                    <a:pt x="103746" y="1321206"/>
                  </a:cubicBezTo>
                  <a:cubicBezTo>
                    <a:pt x="53425" y="1265134"/>
                    <a:pt x="-4084" y="1108422"/>
                    <a:pt x="229" y="1019282"/>
                  </a:cubicBezTo>
                  <a:cubicBezTo>
                    <a:pt x="4542" y="930142"/>
                    <a:pt x="115248" y="862568"/>
                    <a:pt x="129625" y="786368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3" name="Picture 4" descr="Free Black And White Cartoon Flowers, Download Free Black And White Cartoon  Flowers png images, Free ClipArts on Clipart Library">
              <a:extLst>
                <a:ext uri="{FF2B5EF4-FFF2-40B4-BE49-F238E27FC236}">
                  <a16:creationId xmlns:a16="http://schemas.microsoft.com/office/drawing/2014/main" id="{56998A77-59FA-4CAB-8D24-6DA26573D1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7540" y="482600"/>
              <a:ext cx="2317638" cy="2246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4" name="Right Brace 43">
            <a:extLst>
              <a:ext uri="{FF2B5EF4-FFF2-40B4-BE49-F238E27FC236}">
                <a16:creationId xmlns:a16="http://schemas.microsoft.com/office/drawing/2014/main" id="{072118E8-0EC4-4986-BE3E-CE3D83798A99}"/>
              </a:ext>
            </a:extLst>
          </p:cNvPr>
          <p:cNvSpPr/>
          <p:nvPr/>
        </p:nvSpPr>
        <p:spPr>
          <a:xfrm rot="5400000">
            <a:off x="3842033" y="-55698"/>
            <a:ext cx="301354" cy="6514158"/>
          </a:xfrm>
          <a:prstGeom prst="rightBrace">
            <a:avLst>
              <a:gd name="adj1" fmla="val 6001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7E1943B8-52FE-4A08-9975-70D93B3D4727}"/>
              </a:ext>
            </a:extLst>
          </p:cNvPr>
          <p:cNvSpPr/>
          <p:nvPr/>
        </p:nvSpPr>
        <p:spPr>
          <a:xfrm>
            <a:off x="3494887" y="3387228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B0F7546-DF3C-4164-94FB-FE64F7B559DA}"/>
              </a:ext>
            </a:extLst>
          </p:cNvPr>
          <p:cNvSpPr/>
          <p:nvPr/>
        </p:nvSpPr>
        <p:spPr>
          <a:xfrm>
            <a:off x="7384053" y="3239683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4FB9CEC-4FFD-4687-BF7C-6D926F396999}"/>
              </a:ext>
            </a:extLst>
          </p:cNvPr>
          <p:cNvGrpSpPr/>
          <p:nvPr/>
        </p:nvGrpSpPr>
        <p:grpSpPr>
          <a:xfrm>
            <a:off x="2782892" y="-767168"/>
            <a:ext cx="5977241" cy="5071218"/>
            <a:chOff x="2837776" y="-1272633"/>
            <a:chExt cx="5592325" cy="5047819"/>
          </a:xfrm>
        </p:grpSpPr>
        <p:sp>
          <p:nvSpPr>
            <p:cNvPr id="48" name="Arc 47">
              <a:extLst>
                <a:ext uri="{FF2B5EF4-FFF2-40B4-BE49-F238E27FC236}">
                  <a16:creationId xmlns:a16="http://schemas.microsoft.com/office/drawing/2014/main" id="{53D37758-8473-4DB8-A96A-584799FC2FD0}"/>
                </a:ext>
              </a:extLst>
            </p:cNvPr>
            <p:cNvSpPr/>
            <p:nvPr/>
          </p:nvSpPr>
          <p:spPr>
            <a:xfrm rot="7166863">
              <a:off x="3110029" y="-1544886"/>
              <a:ext cx="5047819" cy="5592325"/>
            </a:xfrm>
            <a:prstGeom prst="arc">
              <a:avLst>
                <a:gd name="adj1" fmla="val 17113640"/>
                <a:gd name="adj2" fmla="val 349325"/>
              </a:avLst>
            </a:pr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9" name="Triangle 48">
              <a:extLst>
                <a:ext uri="{FF2B5EF4-FFF2-40B4-BE49-F238E27FC236}">
                  <a16:creationId xmlns:a16="http://schemas.microsoft.com/office/drawing/2014/main" id="{B13B9815-4906-412A-8E84-9C9155A7E884}"/>
                </a:ext>
              </a:extLst>
            </p:cNvPr>
            <p:cNvSpPr/>
            <p:nvPr/>
          </p:nvSpPr>
          <p:spPr>
            <a:xfrm rot="3147478">
              <a:off x="7500931" y="3261874"/>
              <a:ext cx="137522" cy="148723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10FD9F4-C887-4F7D-BD2A-C8A5EC2FBCCF}"/>
              </a:ext>
            </a:extLst>
          </p:cNvPr>
          <p:cNvGrpSpPr/>
          <p:nvPr/>
        </p:nvGrpSpPr>
        <p:grpSpPr>
          <a:xfrm>
            <a:off x="8010123" y="3710835"/>
            <a:ext cx="581270" cy="285684"/>
            <a:chOff x="7978370" y="2289237"/>
            <a:chExt cx="581270" cy="285684"/>
          </a:xfrm>
        </p:grpSpPr>
        <p:sp>
          <p:nvSpPr>
            <p:cNvPr id="51" name="Arc 59">
              <a:extLst>
                <a:ext uri="{FF2B5EF4-FFF2-40B4-BE49-F238E27FC236}">
                  <a16:creationId xmlns:a16="http://schemas.microsoft.com/office/drawing/2014/main" id="{EFA2BD11-1B3D-4CB9-ABAB-63B0527759B6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2" name="Triangle 60">
              <a:extLst>
                <a:ext uri="{FF2B5EF4-FFF2-40B4-BE49-F238E27FC236}">
                  <a16:creationId xmlns:a16="http://schemas.microsoft.com/office/drawing/2014/main" id="{8116DAC2-634C-4C7E-822F-AE616CD5E556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8890BF3D-5F8C-400A-8F0E-3AF93F0632F7}"/>
              </a:ext>
            </a:extLst>
          </p:cNvPr>
          <p:cNvSpPr/>
          <p:nvPr/>
        </p:nvSpPr>
        <p:spPr>
          <a:xfrm>
            <a:off x="8119279" y="323164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219583-735D-4BBE-BDEC-8158C71AB5EA}"/>
              </a:ext>
            </a:extLst>
          </p:cNvPr>
          <p:cNvGrpSpPr/>
          <p:nvPr/>
        </p:nvGrpSpPr>
        <p:grpSpPr>
          <a:xfrm>
            <a:off x="8741366" y="3713686"/>
            <a:ext cx="581270" cy="285684"/>
            <a:chOff x="7978370" y="2289237"/>
            <a:chExt cx="581270" cy="285684"/>
          </a:xfrm>
        </p:grpSpPr>
        <p:sp>
          <p:nvSpPr>
            <p:cNvPr id="55" name="Arc 59">
              <a:extLst>
                <a:ext uri="{FF2B5EF4-FFF2-40B4-BE49-F238E27FC236}">
                  <a16:creationId xmlns:a16="http://schemas.microsoft.com/office/drawing/2014/main" id="{8F3BD5D6-EA5E-4BB2-886E-92D674197F71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56" name="Triangle 66">
              <a:extLst>
                <a:ext uri="{FF2B5EF4-FFF2-40B4-BE49-F238E27FC236}">
                  <a16:creationId xmlns:a16="http://schemas.microsoft.com/office/drawing/2014/main" id="{D8A94013-F375-42AF-BCFD-F41DE8287F60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E3640055-800E-4C28-A8BD-FC5631C16938}"/>
              </a:ext>
            </a:extLst>
          </p:cNvPr>
          <p:cNvSpPr/>
          <p:nvPr/>
        </p:nvSpPr>
        <p:spPr>
          <a:xfrm>
            <a:off x="8850522" y="3223346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C7EB9D8-C739-4903-B123-C2B6E994C7E1}"/>
              </a:ext>
            </a:extLst>
          </p:cNvPr>
          <p:cNvGrpSpPr/>
          <p:nvPr/>
        </p:nvGrpSpPr>
        <p:grpSpPr>
          <a:xfrm>
            <a:off x="9441646" y="3751649"/>
            <a:ext cx="581270" cy="285684"/>
            <a:chOff x="7978370" y="2289237"/>
            <a:chExt cx="581270" cy="285684"/>
          </a:xfrm>
        </p:grpSpPr>
        <p:sp>
          <p:nvSpPr>
            <p:cNvPr id="59" name="Arc 59">
              <a:extLst>
                <a:ext uri="{FF2B5EF4-FFF2-40B4-BE49-F238E27FC236}">
                  <a16:creationId xmlns:a16="http://schemas.microsoft.com/office/drawing/2014/main" id="{45132A78-7A37-4697-8BD8-0CAF02DC144D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0" name="Triangle 70">
              <a:extLst>
                <a:ext uri="{FF2B5EF4-FFF2-40B4-BE49-F238E27FC236}">
                  <a16:creationId xmlns:a16="http://schemas.microsoft.com/office/drawing/2014/main" id="{7489900F-5C7E-4193-8DCD-E390E5EA5A2C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CEDA8AF5-80AE-4783-AC39-3E56788B3773}"/>
              </a:ext>
            </a:extLst>
          </p:cNvPr>
          <p:cNvSpPr/>
          <p:nvPr/>
        </p:nvSpPr>
        <p:spPr>
          <a:xfrm>
            <a:off x="9550802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A4E28CAA-2486-47A8-B0E9-6DA3BC03997C}"/>
              </a:ext>
            </a:extLst>
          </p:cNvPr>
          <p:cNvGrpSpPr/>
          <p:nvPr/>
        </p:nvGrpSpPr>
        <p:grpSpPr>
          <a:xfrm>
            <a:off x="10129457" y="3751649"/>
            <a:ext cx="581270" cy="285684"/>
            <a:chOff x="7978370" y="2289237"/>
            <a:chExt cx="581270" cy="285684"/>
          </a:xfrm>
        </p:grpSpPr>
        <p:sp>
          <p:nvSpPr>
            <p:cNvPr id="63" name="Arc 59">
              <a:extLst>
                <a:ext uri="{FF2B5EF4-FFF2-40B4-BE49-F238E27FC236}">
                  <a16:creationId xmlns:a16="http://schemas.microsoft.com/office/drawing/2014/main" id="{59744E11-43C7-4C0A-8B4F-31463DFAEAF3}"/>
                </a:ext>
              </a:extLst>
            </p:cNvPr>
            <p:cNvSpPr/>
            <p:nvPr/>
          </p:nvSpPr>
          <p:spPr>
            <a:xfrm rot="9616871">
              <a:off x="7978370" y="2289237"/>
              <a:ext cx="499715" cy="285684"/>
            </a:xfrm>
            <a:custGeom>
              <a:avLst/>
              <a:gdLst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3" fmla="*/ 331658 w 663315"/>
                <a:gd name="connsiteY3" fmla="*/ 483184 h 966367"/>
                <a:gd name="connsiteX4" fmla="*/ 152604 w 663315"/>
                <a:gd name="connsiteY4" fmla="*/ 76466 h 966367"/>
                <a:gd name="connsiteX0" fmla="*/ 152604 w 663315"/>
                <a:gd name="connsiteY0" fmla="*/ 76466 h 966367"/>
                <a:gd name="connsiteX1" fmla="*/ 498997 w 663315"/>
                <a:gd name="connsiteY1" fmla="*/ 66013 h 966367"/>
                <a:gd name="connsiteX2" fmla="*/ 650643 w 663315"/>
                <a:gd name="connsiteY2" fmla="*/ 350895 h 966367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3" fmla="*/ 179054 w 498039"/>
                <a:gd name="connsiteY3" fmla="*/ 483184 h 483184"/>
                <a:gd name="connsiteX4" fmla="*/ 0 w 498039"/>
                <a:gd name="connsiteY4" fmla="*/ 76466 h 483184"/>
                <a:gd name="connsiteX0" fmla="*/ 0 w 498039"/>
                <a:gd name="connsiteY0" fmla="*/ 76466 h 483184"/>
                <a:gd name="connsiteX1" fmla="*/ 346393 w 498039"/>
                <a:gd name="connsiteY1" fmla="*/ 66013 h 483184"/>
                <a:gd name="connsiteX2" fmla="*/ 498039 w 498039"/>
                <a:gd name="connsiteY2" fmla="*/ 350895 h 48318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3" fmla="*/ 114084 w 498039"/>
                <a:gd name="connsiteY3" fmla="*/ 437474 h 437474"/>
                <a:gd name="connsiteX4" fmla="*/ 0 w 498039"/>
                <a:gd name="connsiteY4" fmla="*/ 76466 h 437474"/>
                <a:gd name="connsiteX0" fmla="*/ 0 w 498039"/>
                <a:gd name="connsiteY0" fmla="*/ 76466 h 437474"/>
                <a:gd name="connsiteX1" fmla="*/ 346393 w 498039"/>
                <a:gd name="connsiteY1" fmla="*/ 66013 h 437474"/>
                <a:gd name="connsiteX2" fmla="*/ 498039 w 498039"/>
                <a:gd name="connsiteY2" fmla="*/ 350895 h 437474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  <a:gd name="connsiteX3" fmla="*/ 86461 w 498039"/>
                <a:gd name="connsiteY3" fmla="*/ 415867 h 415867"/>
                <a:gd name="connsiteX4" fmla="*/ 0 w 498039"/>
                <a:gd name="connsiteY4" fmla="*/ 76466 h 415867"/>
                <a:gd name="connsiteX0" fmla="*/ 0 w 498039"/>
                <a:gd name="connsiteY0" fmla="*/ 76466 h 415867"/>
                <a:gd name="connsiteX1" fmla="*/ 346393 w 498039"/>
                <a:gd name="connsiteY1" fmla="*/ 66013 h 415867"/>
                <a:gd name="connsiteX2" fmla="*/ 498039 w 498039"/>
                <a:gd name="connsiteY2" fmla="*/ 350895 h 41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8039" h="415867" stroke="0" extrusionOk="0">
                  <a:moveTo>
                    <a:pt x="0" y="76466"/>
                  </a:moveTo>
                  <a:cubicBezTo>
                    <a:pt x="115276" y="-2785"/>
                    <a:pt x="269400" y="2701"/>
                    <a:pt x="346393" y="66013"/>
                  </a:cubicBezTo>
                  <a:cubicBezTo>
                    <a:pt x="421341" y="127643"/>
                    <a:pt x="474610" y="230989"/>
                    <a:pt x="498039" y="350895"/>
                  </a:cubicBezTo>
                  <a:lnTo>
                    <a:pt x="86461" y="415867"/>
                  </a:lnTo>
                  <a:lnTo>
                    <a:pt x="0" y="76466"/>
                  </a:lnTo>
                  <a:close/>
                </a:path>
                <a:path w="498039" h="415867" fill="none">
                  <a:moveTo>
                    <a:pt x="0" y="76466"/>
                  </a:moveTo>
                  <a:cubicBezTo>
                    <a:pt x="104939" y="-21589"/>
                    <a:pt x="238757" y="-25628"/>
                    <a:pt x="346393" y="66013"/>
                  </a:cubicBezTo>
                  <a:cubicBezTo>
                    <a:pt x="420276" y="128916"/>
                    <a:pt x="474610" y="230989"/>
                    <a:pt x="498039" y="350895"/>
                  </a:cubicBezTo>
                </a:path>
              </a:pathLst>
            </a:custGeom>
            <a:ln w="38100">
              <a:solidFill>
                <a:srgbClr val="59C03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64" name="Triangle 74">
              <a:extLst>
                <a:ext uri="{FF2B5EF4-FFF2-40B4-BE49-F238E27FC236}">
                  <a16:creationId xmlns:a16="http://schemas.microsoft.com/office/drawing/2014/main" id="{1697928A-18BA-4E84-8DDA-DA0AF39A123A}"/>
                </a:ext>
              </a:extLst>
            </p:cNvPr>
            <p:cNvSpPr/>
            <p:nvPr/>
          </p:nvSpPr>
          <p:spPr>
            <a:xfrm rot="2344421">
              <a:off x="8449703" y="2378970"/>
              <a:ext cx="109937" cy="85731"/>
            </a:xfrm>
            <a:prstGeom prst="triangle">
              <a:avLst/>
            </a:prstGeom>
            <a:solidFill>
              <a:srgbClr val="59C030"/>
            </a:solidFill>
            <a:ln w="38100">
              <a:solidFill>
                <a:srgbClr val="59C0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65" name="Rectangle 64">
            <a:extLst>
              <a:ext uri="{FF2B5EF4-FFF2-40B4-BE49-F238E27FC236}">
                <a16:creationId xmlns:a16="http://schemas.microsoft.com/office/drawing/2014/main" id="{B414D9A0-15E2-4092-88F4-1E3CCD8BC3CC}"/>
              </a:ext>
            </a:extLst>
          </p:cNvPr>
          <p:cNvSpPr/>
          <p:nvPr/>
        </p:nvSpPr>
        <p:spPr>
          <a:xfrm>
            <a:off x="10187813" y="3222277"/>
            <a:ext cx="9881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3779024-1040-4D28-8394-5C724C17657E}"/>
              </a:ext>
            </a:extLst>
          </p:cNvPr>
          <p:cNvSpPr txBox="1"/>
          <p:nvPr/>
        </p:nvSpPr>
        <p:spPr>
          <a:xfrm>
            <a:off x="697551" y="980127"/>
            <a:ext cx="33300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Cách 1: Đếm tiếp</a:t>
            </a: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08D722C-8EDC-4D59-8E27-B1036821B1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43" b="95455" l="694" r="93750">
                        <a14:foregroundMark x1="5556" y1="94805" x2="5556" y2="94805"/>
                        <a14:foregroundMark x1="43750" y1="7792" x2="43750" y2="7792"/>
                        <a14:foregroundMark x1="59028" y1="12338" x2="59028" y2="12338"/>
                        <a14:foregroundMark x1="56944" y1="9091" x2="61806" y2="14286"/>
                        <a14:foregroundMark x1="85417" y1="66883" x2="85417" y2="66883"/>
                        <a14:foregroundMark x1="87500" y1="64935" x2="87500" y2="64935"/>
                        <a14:foregroundMark x1="90972" y1="57792" x2="90972" y2="57792"/>
                        <a14:foregroundMark x1="93750" y1="55844" x2="93750" y2="55844"/>
                        <a14:foregroundMark x1="4861" y1="95455" x2="694" y2="92208"/>
                      </a14:backgroundRemoval>
                    </a14:imgEffect>
                    <a14:imgEffect>
                      <a14:sharpenSoften amount="34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551" y="3383475"/>
            <a:ext cx="1828800" cy="1955800"/>
          </a:xfrm>
          <a:prstGeom prst="rect">
            <a:avLst/>
          </a:prstGeom>
        </p:spPr>
      </p:pic>
      <p:sp>
        <p:nvSpPr>
          <p:cNvPr id="68" name="Rounded Rectangle 79">
            <a:extLst>
              <a:ext uri="{FF2B5EF4-FFF2-40B4-BE49-F238E27FC236}">
                <a16:creationId xmlns:a16="http://schemas.microsoft.com/office/drawing/2014/main" id="{268EF5F0-8C65-4176-88D0-01F34DB9ECEC}"/>
              </a:ext>
            </a:extLst>
          </p:cNvPr>
          <p:cNvSpPr/>
          <p:nvPr/>
        </p:nvSpPr>
        <p:spPr>
          <a:xfrm>
            <a:off x="3917757" y="5230419"/>
            <a:ext cx="3707509" cy="9235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5  =  14</a:t>
            </a:r>
          </a:p>
        </p:txBody>
      </p:sp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75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75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2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5" grpId="0"/>
      <p:bldP spid="46" grpId="0"/>
      <p:bldP spid="53" grpId="0"/>
      <p:bldP spid="57" grpId="0"/>
      <p:bldP spid="61" grpId="0"/>
      <p:bldP spid="65" grpId="0"/>
      <p:bldP spid="66" grpId="0"/>
      <p:bldP spid="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822E920-4EBE-4C0D-9312-FF0BE6DC0EA4}"/>
              </a:ext>
            </a:extLst>
          </p:cNvPr>
          <p:cNvGrpSpPr/>
          <p:nvPr/>
        </p:nvGrpSpPr>
        <p:grpSpPr>
          <a:xfrm>
            <a:off x="1018883" y="1063950"/>
            <a:ext cx="4986198" cy="2470842"/>
            <a:chOff x="701224" y="1320027"/>
            <a:chExt cx="4986198" cy="2581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1C8C6D3-0969-4B0A-BCF9-EEB5E8B43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891" y="1339005"/>
              <a:ext cx="4720531" cy="2562022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2878256-097A-494C-8206-1DDF660028E8}"/>
                </a:ext>
              </a:extLst>
            </p:cNvPr>
            <p:cNvSpPr txBox="1"/>
            <p:nvPr/>
          </p:nvSpPr>
          <p:spPr>
            <a:xfrm>
              <a:off x="701224" y="1320027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a) </a:t>
              </a:r>
            </a:p>
          </p:txBody>
        </p:sp>
      </p:grpSp>
      <p:sp>
        <p:nvSpPr>
          <p:cNvPr id="5" name="Rounded Rectangle 32">
            <a:extLst>
              <a:ext uri="{FF2B5EF4-FFF2-40B4-BE49-F238E27FC236}">
                <a16:creationId xmlns:a16="http://schemas.microsoft.com/office/drawing/2014/main" id="{120112EA-DF69-440E-8124-2995A4B555A5}"/>
              </a:ext>
            </a:extLst>
          </p:cNvPr>
          <p:cNvSpPr/>
          <p:nvPr/>
        </p:nvSpPr>
        <p:spPr>
          <a:xfrm>
            <a:off x="1421882" y="3460746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Rounded Rectangle 31">
            <a:extLst>
              <a:ext uri="{FF2B5EF4-FFF2-40B4-BE49-F238E27FC236}">
                <a16:creationId xmlns:a16="http://schemas.microsoft.com/office/drawing/2014/main" id="{08B5FF30-24E0-4912-BD1E-0B5417FB2FB4}"/>
              </a:ext>
            </a:extLst>
          </p:cNvPr>
          <p:cNvSpPr/>
          <p:nvPr/>
        </p:nvSpPr>
        <p:spPr>
          <a:xfrm>
            <a:off x="6781831" y="716219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7" name="Picture 4" descr="Không có mô tả.">
            <a:extLst>
              <a:ext uri="{FF2B5EF4-FFF2-40B4-BE49-F238E27FC236}">
                <a16:creationId xmlns:a16="http://schemas.microsoft.com/office/drawing/2014/main" id="{71A411BB-14AB-4A40-800A-3570F8ABF3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78405" y="31054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206233D-A94B-43D7-B301-E6498EC26A3C}"/>
              </a:ext>
            </a:extLst>
          </p:cNvPr>
          <p:cNvGrpSpPr/>
          <p:nvPr/>
        </p:nvGrpSpPr>
        <p:grpSpPr>
          <a:xfrm>
            <a:off x="2851787" y="300721"/>
            <a:ext cx="605826" cy="830997"/>
            <a:chOff x="3174278" y="237323"/>
            <a:chExt cx="605826" cy="830997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E5B17A14-CDBD-44E8-A6F9-8E75C2138166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1DCE988-FD19-45B6-9677-A6F8D4FE8A2D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C460577-7E22-4000-A8D4-BB69137A85E3}"/>
              </a:ext>
            </a:extLst>
          </p:cNvPr>
          <p:cNvSpPr txBox="1"/>
          <p:nvPr/>
        </p:nvSpPr>
        <p:spPr>
          <a:xfrm>
            <a:off x="3511982" y="525830"/>
            <a:ext cx="9198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0EC947-441B-4E9E-B3D8-576A2E72760E}"/>
              </a:ext>
            </a:extLst>
          </p:cNvPr>
          <p:cNvGrpSpPr/>
          <p:nvPr/>
        </p:nvGrpSpPr>
        <p:grpSpPr>
          <a:xfrm>
            <a:off x="6574680" y="4018381"/>
            <a:ext cx="4829098" cy="2585398"/>
            <a:chOff x="707482" y="3920005"/>
            <a:chExt cx="4829098" cy="244360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AE69CF4-0E16-4A8C-B455-2A63FFA500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1137" y="3920005"/>
              <a:ext cx="4375443" cy="244360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4F0FA7-D3D5-4043-98B1-A683E255EBF4}"/>
                </a:ext>
              </a:extLst>
            </p:cNvPr>
            <p:cNvSpPr txBox="1"/>
            <p:nvPr/>
          </p:nvSpPr>
          <p:spPr>
            <a:xfrm>
              <a:off x="707482" y="3920005"/>
              <a:ext cx="9198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b) 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9B7D599-5A26-43B7-9A8C-DB2ADC87DFFD}"/>
              </a:ext>
            </a:extLst>
          </p:cNvPr>
          <p:cNvGrpSpPr/>
          <p:nvPr/>
        </p:nvGrpSpPr>
        <p:grpSpPr>
          <a:xfrm>
            <a:off x="7031602" y="787440"/>
            <a:ext cx="4480598" cy="2927673"/>
            <a:chOff x="6277225" y="784518"/>
            <a:chExt cx="4480598" cy="292767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6403D95-DA03-4DB3-97F0-9687E84559EE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6 = 1 + 5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+ 6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Rounded Rectangle 20">
              <a:extLst>
                <a:ext uri="{FF2B5EF4-FFF2-40B4-BE49-F238E27FC236}">
                  <a16:creationId xmlns:a16="http://schemas.microsoft.com/office/drawing/2014/main" id="{87C37285-B118-4DF5-9DAC-B52D405F1BB3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8" name="Rounded Rectangle 21">
              <a:extLst>
                <a:ext uri="{FF2B5EF4-FFF2-40B4-BE49-F238E27FC236}">
                  <a16:creationId xmlns:a16="http://schemas.microsoft.com/office/drawing/2014/main" id="{DBBCB18B-E529-4770-9EC5-8DA32F6A6285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9" name="Rounded Rectangle 22">
              <a:extLst>
                <a:ext uri="{FF2B5EF4-FFF2-40B4-BE49-F238E27FC236}">
                  <a16:creationId xmlns:a16="http://schemas.microsoft.com/office/drawing/2014/main" id="{37595907-BF3B-4CDB-A647-1623BF65DD6C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0" name="Rounded Rectangle 23">
              <a:extLst>
                <a:ext uri="{FF2B5EF4-FFF2-40B4-BE49-F238E27FC236}">
                  <a16:creationId xmlns:a16="http://schemas.microsoft.com/office/drawing/2014/main" id="{8A73B290-1D69-4F05-BED6-66DD44BBB2CB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21" name="Rounded Rectangle 24">
              <a:extLst>
                <a:ext uri="{FF2B5EF4-FFF2-40B4-BE49-F238E27FC236}">
                  <a16:creationId xmlns:a16="http://schemas.microsoft.com/office/drawing/2014/main" id="{5DFFDAA8-7FF6-4482-B707-5E85486052F4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695B1797-805A-4A40-A4D6-1CE53CB46889}"/>
              </a:ext>
            </a:extLst>
          </p:cNvPr>
          <p:cNvSpPr/>
          <p:nvPr/>
        </p:nvSpPr>
        <p:spPr>
          <a:xfrm>
            <a:off x="8243768" y="1488942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23" name="Rounded Rectangle 27">
            <a:extLst>
              <a:ext uri="{FF2B5EF4-FFF2-40B4-BE49-F238E27FC236}">
                <a16:creationId xmlns:a16="http://schemas.microsoft.com/office/drawing/2014/main" id="{B4DDB89F-56D5-414D-BBDF-03149C1550E1}"/>
              </a:ext>
            </a:extLst>
          </p:cNvPr>
          <p:cNvSpPr/>
          <p:nvPr/>
        </p:nvSpPr>
        <p:spPr>
          <a:xfrm>
            <a:off x="9657167" y="1488941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24" name="Rounded Rectangle 28">
            <a:extLst>
              <a:ext uri="{FF2B5EF4-FFF2-40B4-BE49-F238E27FC236}">
                <a16:creationId xmlns:a16="http://schemas.microsoft.com/office/drawing/2014/main" id="{0C1221A7-7C02-4E87-944C-70BDC24327CA}"/>
              </a:ext>
            </a:extLst>
          </p:cNvPr>
          <p:cNvSpPr/>
          <p:nvPr/>
        </p:nvSpPr>
        <p:spPr>
          <a:xfrm>
            <a:off x="8538668" y="234198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5" name="Rounded Rectangle 29">
            <a:extLst>
              <a:ext uri="{FF2B5EF4-FFF2-40B4-BE49-F238E27FC236}">
                <a16:creationId xmlns:a16="http://schemas.microsoft.com/office/drawing/2014/main" id="{67904FB1-A521-43D4-8CFB-104B95A1E6AF}"/>
              </a:ext>
            </a:extLst>
          </p:cNvPr>
          <p:cNvSpPr/>
          <p:nvPr/>
        </p:nvSpPr>
        <p:spPr>
          <a:xfrm>
            <a:off x="9892692" y="2341985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6" name="Rounded Rectangle 30">
            <a:extLst>
              <a:ext uri="{FF2B5EF4-FFF2-40B4-BE49-F238E27FC236}">
                <a16:creationId xmlns:a16="http://schemas.microsoft.com/office/drawing/2014/main" id="{00E0637A-1F84-4A7A-9813-FD5C18567BB4}"/>
              </a:ext>
            </a:extLst>
          </p:cNvPr>
          <p:cNvSpPr/>
          <p:nvPr/>
        </p:nvSpPr>
        <p:spPr>
          <a:xfrm>
            <a:off x="8951855" y="308432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0D29058-C95D-4C54-B083-94F640AE4C4F}"/>
              </a:ext>
            </a:extLst>
          </p:cNvPr>
          <p:cNvGrpSpPr/>
          <p:nvPr/>
        </p:nvGrpSpPr>
        <p:grpSpPr>
          <a:xfrm>
            <a:off x="1671652" y="3645344"/>
            <a:ext cx="4480598" cy="2927673"/>
            <a:chOff x="1374198" y="3376648"/>
            <a:chExt cx="4480598" cy="2927673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A89E13F-B26C-421E-8F5E-4E3650B9C443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DD0031EB-65C2-4703-8D56-D8C2B96A9C33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6 = 2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8 + 6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Rounded Rectangle 35">
                <a:extLst>
                  <a:ext uri="{FF2B5EF4-FFF2-40B4-BE49-F238E27FC236}">
                    <a16:creationId xmlns:a16="http://schemas.microsoft.com/office/drawing/2014/main" id="{44020023-3483-4FD5-A043-6A468665872E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2" name="Rounded Rectangle 36">
                <a:extLst>
                  <a:ext uri="{FF2B5EF4-FFF2-40B4-BE49-F238E27FC236}">
                    <a16:creationId xmlns:a16="http://schemas.microsoft.com/office/drawing/2014/main" id="{B3C7DF00-99F1-4379-838D-4796D7688FAD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3" name="Rounded Rectangle 37">
                <a:extLst>
                  <a:ext uri="{FF2B5EF4-FFF2-40B4-BE49-F238E27FC236}">
                    <a16:creationId xmlns:a16="http://schemas.microsoft.com/office/drawing/2014/main" id="{F5A4E95C-FBAA-4D88-B251-4560287243FB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4" name="Rounded Rectangle 38">
                <a:extLst>
                  <a:ext uri="{FF2B5EF4-FFF2-40B4-BE49-F238E27FC236}">
                    <a16:creationId xmlns:a16="http://schemas.microsoft.com/office/drawing/2014/main" id="{C47115E6-4B5F-41B9-BFB9-98D30E3A0099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35" name="Rounded Rectangle 39">
                <a:extLst>
                  <a:ext uri="{FF2B5EF4-FFF2-40B4-BE49-F238E27FC236}">
                    <a16:creationId xmlns:a16="http://schemas.microsoft.com/office/drawing/2014/main" id="{1298A1DC-B04E-4555-AAAF-92E9E3008970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29" name="Rounded Rectangle 42">
              <a:extLst>
                <a:ext uri="{FF2B5EF4-FFF2-40B4-BE49-F238E27FC236}">
                  <a16:creationId xmlns:a16="http://schemas.microsoft.com/office/drawing/2014/main" id="{8C8B2A7F-CC0C-4216-ADB5-1AAFDC02C413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6" name="Rounded Rectangle 44">
            <a:extLst>
              <a:ext uri="{FF2B5EF4-FFF2-40B4-BE49-F238E27FC236}">
                <a16:creationId xmlns:a16="http://schemas.microsoft.com/office/drawing/2014/main" id="{7F82DECA-1983-4E71-8086-99F207FA52E5}"/>
              </a:ext>
            </a:extLst>
          </p:cNvPr>
          <p:cNvSpPr/>
          <p:nvPr/>
        </p:nvSpPr>
        <p:spPr>
          <a:xfrm>
            <a:off x="2880676" y="434684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37" name="Rounded Rectangle 45">
            <a:extLst>
              <a:ext uri="{FF2B5EF4-FFF2-40B4-BE49-F238E27FC236}">
                <a16:creationId xmlns:a16="http://schemas.microsoft.com/office/drawing/2014/main" id="{E2AC9283-B404-449B-AA44-D0A720B70DC2}"/>
              </a:ext>
            </a:extLst>
          </p:cNvPr>
          <p:cNvSpPr/>
          <p:nvPr/>
        </p:nvSpPr>
        <p:spPr>
          <a:xfrm>
            <a:off x="4294075" y="434684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38" name="Rounded Rectangle 46">
            <a:extLst>
              <a:ext uri="{FF2B5EF4-FFF2-40B4-BE49-F238E27FC236}">
                <a16:creationId xmlns:a16="http://schemas.microsoft.com/office/drawing/2014/main" id="{EC95E194-04A5-4D98-A2B1-EAFCCF0DD4AF}"/>
              </a:ext>
            </a:extLst>
          </p:cNvPr>
          <p:cNvSpPr/>
          <p:nvPr/>
        </p:nvSpPr>
        <p:spPr>
          <a:xfrm>
            <a:off x="3175576" y="519989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39" name="Rounded Rectangle 47">
            <a:extLst>
              <a:ext uri="{FF2B5EF4-FFF2-40B4-BE49-F238E27FC236}">
                <a16:creationId xmlns:a16="http://schemas.microsoft.com/office/drawing/2014/main" id="{04F6B5D4-7C5F-448E-A446-4E96577C1BC4}"/>
              </a:ext>
            </a:extLst>
          </p:cNvPr>
          <p:cNvSpPr/>
          <p:nvPr/>
        </p:nvSpPr>
        <p:spPr>
          <a:xfrm>
            <a:off x="4529600" y="519988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40" name="Rounded Rectangle 48">
            <a:extLst>
              <a:ext uri="{FF2B5EF4-FFF2-40B4-BE49-F238E27FC236}">
                <a16:creationId xmlns:a16="http://schemas.microsoft.com/office/drawing/2014/main" id="{49149116-017D-4BD6-87DE-CA982190495A}"/>
              </a:ext>
            </a:extLst>
          </p:cNvPr>
          <p:cNvSpPr/>
          <p:nvPr/>
        </p:nvSpPr>
        <p:spPr>
          <a:xfrm>
            <a:off x="3588763" y="594222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41" name="Rounded Rectangle 49">
            <a:extLst>
              <a:ext uri="{FF2B5EF4-FFF2-40B4-BE49-F238E27FC236}">
                <a16:creationId xmlns:a16="http://schemas.microsoft.com/office/drawing/2014/main" id="{01A0C51E-D9CC-4CDE-A146-49B00FD07F45}"/>
              </a:ext>
            </a:extLst>
          </p:cNvPr>
          <p:cNvSpPr/>
          <p:nvPr/>
        </p:nvSpPr>
        <p:spPr>
          <a:xfrm>
            <a:off x="4380873" y="364009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4053897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1" grpId="0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6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7" fill="hold">
                          <p:stCondLst>
                            <p:cond delay="indefinite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1" fill="hold">
                          <p:stCondLst>
                            <p:cond delay="indefinite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5" fill="hold">
                          <p:stCondLst>
                            <p:cond delay="indefinite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3" fill="hold">
                          <p:stCondLst>
                            <p:cond delay="indefinite"/>
                          </p:stCondLst>
                          <p:childTnLst>
                            <p:par>
                              <p:cTn id="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5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1" fill="hold">
                          <p:stCondLst>
                            <p:cond delay="indefinite"/>
                          </p:stCondLst>
                          <p:childTnLst>
                            <p:par>
                              <p:cTn id="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5" fill="hold">
                          <p:stCondLst>
                            <p:cond delay="indefinite"/>
                          </p:stCondLst>
                          <p:childTnLst>
                            <p:par>
                              <p:cTn id="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11" grpId="0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36" grpId="0" animBg="1"/>
          <p:bldP spid="37" grpId="0" animBg="1"/>
          <p:bldP spid="38" grpId="0" animBg="1"/>
          <p:bldP spid="39" grpId="0" animBg="1"/>
          <p:bldP spid="40" grpId="0" animBg="1"/>
          <p:bldP spid="4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A852F812-6903-4E0D-B7E7-B5913CF5A464}"/>
              </a:ext>
            </a:extLst>
          </p:cNvPr>
          <p:cNvGrpSpPr/>
          <p:nvPr/>
        </p:nvGrpSpPr>
        <p:grpSpPr>
          <a:xfrm>
            <a:off x="1120902" y="135456"/>
            <a:ext cx="605826" cy="830997"/>
            <a:chOff x="3174278" y="237323"/>
            <a:chExt cx="605826" cy="830997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82CFEADC-EB7A-48CE-8C0A-D3A038CCEFEB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C860863-9DA5-4765-9C0D-A62F27F43FDB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B65F0A3D-1E7B-481B-8327-8B2A0DA8D71C}"/>
              </a:ext>
            </a:extLst>
          </p:cNvPr>
          <p:cNvSpPr txBox="1"/>
          <p:nvPr/>
        </p:nvSpPr>
        <p:spPr>
          <a:xfrm>
            <a:off x="1781097" y="360565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Tính 9 + 2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4A39DAA-AB53-4935-9A05-74A5C187FABF}"/>
              </a:ext>
            </a:extLst>
          </p:cNvPr>
          <p:cNvGrpSpPr/>
          <p:nvPr/>
        </p:nvGrpSpPr>
        <p:grpSpPr>
          <a:xfrm>
            <a:off x="1120902" y="964336"/>
            <a:ext cx="3586118" cy="693869"/>
            <a:chOff x="816102" y="1234752"/>
            <a:chExt cx="3586118" cy="69386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5921DE6-B475-4036-B725-90C822633E27}"/>
                </a:ext>
              </a:extLst>
            </p:cNvPr>
            <p:cNvSpPr txBox="1"/>
            <p:nvPr/>
          </p:nvSpPr>
          <p:spPr>
            <a:xfrm>
              <a:off x="816102" y="1324387"/>
              <a:ext cx="34886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Đếm tiếp: 9 , 10, </a:t>
              </a:r>
            </a:p>
          </p:txBody>
        </p:sp>
        <p:sp>
          <p:nvSpPr>
            <p:cNvPr id="48" name="Rounded Rectangle 78">
              <a:extLst>
                <a:ext uri="{FF2B5EF4-FFF2-40B4-BE49-F238E27FC236}">
                  <a16:creationId xmlns:a16="http://schemas.microsoft.com/office/drawing/2014/main" id="{4859F75F-B3DF-40B4-807C-8F6842984756}"/>
                </a:ext>
              </a:extLst>
            </p:cNvPr>
            <p:cNvSpPr/>
            <p:nvPr/>
          </p:nvSpPr>
          <p:spPr>
            <a:xfrm>
              <a:off x="3628705" y="1234752"/>
              <a:ext cx="773515" cy="69386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49" name="Rounded Rectangle 79">
            <a:extLst>
              <a:ext uri="{FF2B5EF4-FFF2-40B4-BE49-F238E27FC236}">
                <a16:creationId xmlns:a16="http://schemas.microsoft.com/office/drawing/2014/main" id="{1D574E9A-F57C-4BBC-BF25-4F628AC4196A}"/>
              </a:ext>
            </a:extLst>
          </p:cNvPr>
          <p:cNvSpPr/>
          <p:nvPr/>
        </p:nvSpPr>
        <p:spPr>
          <a:xfrm>
            <a:off x="3932537" y="960942"/>
            <a:ext cx="773515" cy="69386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0" name="Rounded Rectangle 81">
            <a:extLst>
              <a:ext uri="{FF2B5EF4-FFF2-40B4-BE49-F238E27FC236}">
                <a16:creationId xmlns:a16="http://schemas.microsoft.com/office/drawing/2014/main" id="{4D4FA9CD-7768-4247-9B62-FCBB1DFFF1F1}"/>
              </a:ext>
            </a:extLst>
          </p:cNvPr>
          <p:cNvSpPr/>
          <p:nvPr/>
        </p:nvSpPr>
        <p:spPr>
          <a:xfrm>
            <a:off x="7421150" y="731272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  +  2  =     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341C4FFE-7027-4E69-A573-F5642E8C9219}"/>
              </a:ext>
            </a:extLst>
          </p:cNvPr>
          <p:cNvSpPr/>
          <p:nvPr/>
        </p:nvSpPr>
        <p:spPr>
          <a:xfrm>
            <a:off x="9204127" y="927258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Rounded Rectangle 84">
            <a:extLst>
              <a:ext uri="{FF2B5EF4-FFF2-40B4-BE49-F238E27FC236}">
                <a16:creationId xmlns:a16="http://schemas.microsoft.com/office/drawing/2014/main" id="{28A98AEF-B5EB-4839-93C1-F56B1E63927E}"/>
              </a:ext>
            </a:extLst>
          </p:cNvPr>
          <p:cNvSpPr/>
          <p:nvPr/>
        </p:nvSpPr>
        <p:spPr>
          <a:xfrm>
            <a:off x="1442467" y="2326533"/>
            <a:ext cx="4480597" cy="3161482"/>
          </a:xfrm>
          <a:prstGeom prst="roundRect">
            <a:avLst/>
          </a:prstGeom>
          <a:solidFill>
            <a:srgbClr val="FFE285">
              <a:alpha val="55000"/>
            </a:srgbClr>
          </a:solidFill>
          <a:ln>
            <a:solidFill>
              <a:srgbClr val="FFE285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CBE8436-8F24-4749-9BF7-CD0985A3AE8F}"/>
              </a:ext>
            </a:extLst>
          </p:cNvPr>
          <p:cNvGrpSpPr/>
          <p:nvPr/>
        </p:nvGrpSpPr>
        <p:grpSpPr>
          <a:xfrm>
            <a:off x="1692238" y="2397754"/>
            <a:ext cx="4480598" cy="2927673"/>
            <a:chOff x="6277225" y="784518"/>
            <a:chExt cx="4480598" cy="2927673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DEA1416-8D8A-422B-8AA1-3D5DE8166AAB}"/>
                </a:ext>
              </a:extLst>
            </p:cNvPr>
            <p:cNvSpPr/>
            <p:nvPr/>
          </p:nvSpPr>
          <p:spPr>
            <a:xfrm>
              <a:off x="6277225" y="784518"/>
              <a:ext cx="4480598" cy="29157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3 = 1 + 2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           =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10 +           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457200" marR="0" lvl="0" indent="-45720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9 + 3 = 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Rounded Rectangle 87">
              <a:extLst>
                <a:ext uri="{FF2B5EF4-FFF2-40B4-BE49-F238E27FC236}">
                  <a16:creationId xmlns:a16="http://schemas.microsoft.com/office/drawing/2014/main" id="{382E6089-5AD5-4060-8926-5BB029882DE0}"/>
                </a:ext>
              </a:extLst>
            </p:cNvPr>
            <p:cNvSpPr/>
            <p:nvPr/>
          </p:nvSpPr>
          <p:spPr>
            <a:xfrm>
              <a:off x="7489391" y="1486020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6" name="Rounded Rectangle 88">
              <a:extLst>
                <a:ext uri="{FF2B5EF4-FFF2-40B4-BE49-F238E27FC236}">
                  <a16:creationId xmlns:a16="http://schemas.microsoft.com/office/drawing/2014/main" id="{1CFD7030-C7EB-42FC-8C64-968863700A99}"/>
                </a:ext>
              </a:extLst>
            </p:cNvPr>
            <p:cNvSpPr/>
            <p:nvPr/>
          </p:nvSpPr>
          <p:spPr>
            <a:xfrm>
              <a:off x="8914665" y="1486019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7" name="Rounded Rectangle 89">
              <a:extLst>
                <a:ext uri="{FF2B5EF4-FFF2-40B4-BE49-F238E27FC236}">
                  <a16:creationId xmlns:a16="http://schemas.microsoft.com/office/drawing/2014/main" id="{7212CADE-0011-4DE9-A64C-805BE5E14A90}"/>
                </a:ext>
              </a:extLst>
            </p:cNvPr>
            <p:cNvSpPr/>
            <p:nvPr/>
          </p:nvSpPr>
          <p:spPr>
            <a:xfrm>
              <a:off x="7784291" y="2339064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8" name="Rounded Rectangle 90">
              <a:extLst>
                <a:ext uri="{FF2B5EF4-FFF2-40B4-BE49-F238E27FC236}">
                  <a16:creationId xmlns:a16="http://schemas.microsoft.com/office/drawing/2014/main" id="{BF871019-0991-4876-B57F-EB0876E88576}"/>
                </a:ext>
              </a:extLst>
            </p:cNvPr>
            <p:cNvSpPr/>
            <p:nvPr/>
          </p:nvSpPr>
          <p:spPr>
            <a:xfrm>
              <a:off x="9138315" y="2339063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59" name="Rounded Rectangle 91">
              <a:extLst>
                <a:ext uri="{FF2B5EF4-FFF2-40B4-BE49-F238E27FC236}">
                  <a16:creationId xmlns:a16="http://schemas.microsoft.com/office/drawing/2014/main" id="{584F0099-2510-4691-B33A-672B9170983E}"/>
                </a:ext>
              </a:extLst>
            </p:cNvPr>
            <p:cNvSpPr/>
            <p:nvPr/>
          </p:nvSpPr>
          <p:spPr>
            <a:xfrm>
              <a:off x="8197478" y="3081402"/>
              <a:ext cx="717187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60" name="Rounded Rectangle 92">
            <a:extLst>
              <a:ext uri="{FF2B5EF4-FFF2-40B4-BE49-F238E27FC236}">
                <a16:creationId xmlns:a16="http://schemas.microsoft.com/office/drawing/2014/main" id="{547FCA3B-01F6-45F9-B94D-0F219A866EF3}"/>
              </a:ext>
            </a:extLst>
          </p:cNvPr>
          <p:cNvSpPr/>
          <p:nvPr/>
        </p:nvSpPr>
        <p:spPr>
          <a:xfrm>
            <a:off x="2904404" y="3099256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61" name="Rounded Rectangle 93">
            <a:extLst>
              <a:ext uri="{FF2B5EF4-FFF2-40B4-BE49-F238E27FC236}">
                <a16:creationId xmlns:a16="http://schemas.microsoft.com/office/drawing/2014/main" id="{7E9713F8-B62B-425A-B886-87204C67ED12}"/>
              </a:ext>
            </a:extLst>
          </p:cNvPr>
          <p:cNvSpPr/>
          <p:nvPr/>
        </p:nvSpPr>
        <p:spPr>
          <a:xfrm>
            <a:off x="4317803" y="3099255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62" name="Rounded Rectangle 131">
            <a:extLst>
              <a:ext uri="{FF2B5EF4-FFF2-40B4-BE49-F238E27FC236}">
                <a16:creationId xmlns:a16="http://schemas.microsoft.com/office/drawing/2014/main" id="{A5017268-F0D7-4E65-A6D6-D797304FEAE2}"/>
              </a:ext>
            </a:extLst>
          </p:cNvPr>
          <p:cNvSpPr/>
          <p:nvPr/>
        </p:nvSpPr>
        <p:spPr>
          <a:xfrm>
            <a:off x="3199304" y="3952300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63" name="Rounded Rectangle 132">
            <a:extLst>
              <a:ext uri="{FF2B5EF4-FFF2-40B4-BE49-F238E27FC236}">
                <a16:creationId xmlns:a16="http://schemas.microsoft.com/office/drawing/2014/main" id="{2C3A2152-BED8-4169-9F5D-5FEA56006A80}"/>
              </a:ext>
            </a:extLst>
          </p:cNvPr>
          <p:cNvSpPr/>
          <p:nvPr/>
        </p:nvSpPr>
        <p:spPr>
          <a:xfrm>
            <a:off x="4553328" y="3952299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4" name="Rounded Rectangle 133">
            <a:extLst>
              <a:ext uri="{FF2B5EF4-FFF2-40B4-BE49-F238E27FC236}">
                <a16:creationId xmlns:a16="http://schemas.microsoft.com/office/drawing/2014/main" id="{670EC2A0-AA7A-4165-B1CA-E1B5CDABF688}"/>
              </a:ext>
            </a:extLst>
          </p:cNvPr>
          <p:cNvSpPr/>
          <p:nvPr/>
        </p:nvSpPr>
        <p:spPr>
          <a:xfrm>
            <a:off x="3612491" y="4694638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65" name="Rounded Rectangle 134">
            <a:extLst>
              <a:ext uri="{FF2B5EF4-FFF2-40B4-BE49-F238E27FC236}">
                <a16:creationId xmlns:a16="http://schemas.microsoft.com/office/drawing/2014/main" id="{FBDD9DB0-3F19-41E6-9096-8B3C44A9E2BA}"/>
              </a:ext>
            </a:extLst>
          </p:cNvPr>
          <p:cNvSpPr/>
          <p:nvPr/>
        </p:nvSpPr>
        <p:spPr>
          <a:xfrm>
            <a:off x="6486178" y="2326533"/>
            <a:ext cx="4480597" cy="3161482"/>
          </a:xfrm>
          <a:prstGeom prst="roundRect">
            <a:avLst/>
          </a:prstGeom>
          <a:solidFill>
            <a:srgbClr val="CFE6C6">
              <a:alpha val="55000"/>
            </a:srgbClr>
          </a:solidFill>
          <a:ln>
            <a:solidFill>
              <a:srgbClr val="B2E3FC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6842EDE5-E450-46DF-8ED0-7625DA956522}"/>
              </a:ext>
            </a:extLst>
          </p:cNvPr>
          <p:cNvGrpSpPr/>
          <p:nvPr/>
        </p:nvGrpSpPr>
        <p:grpSpPr>
          <a:xfrm>
            <a:off x="6740882" y="2381773"/>
            <a:ext cx="4480598" cy="2927673"/>
            <a:chOff x="1374198" y="3376648"/>
            <a:chExt cx="4480598" cy="2927673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3267B6F-A8C9-467D-A929-1BB067B9EE3D}"/>
                </a:ext>
              </a:extLst>
            </p:cNvPr>
            <p:cNvGrpSpPr/>
            <p:nvPr/>
          </p:nvGrpSpPr>
          <p:grpSpPr>
            <a:xfrm>
              <a:off x="1374198" y="3376648"/>
              <a:ext cx="4480598" cy="2927673"/>
              <a:chOff x="6277225" y="784518"/>
              <a:chExt cx="4480598" cy="2927673"/>
            </a:xfrm>
          </p:grpSpPr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F1C056E2-B80A-4720-9AC6-2445C9260715}"/>
                  </a:ext>
                </a:extLst>
              </p:cNvPr>
              <p:cNvSpPr/>
              <p:nvPr/>
            </p:nvSpPr>
            <p:spPr>
              <a:xfrm>
                <a:off x="6277225" y="784518"/>
                <a:ext cx="4480598" cy="2915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7 = 1 + 4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           =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10 +           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457200" marR="0" lvl="0" indent="-45720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9 + 7 = </a:t>
                </a:r>
                <a:endPara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Rounded Rectangle 139">
                <a:extLst>
                  <a:ext uri="{FF2B5EF4-FFF2-40B4-BE49-F238E27FC236}">
                    <a16:creationId xmlns:a16="http://schemas.microsoft.com/office/drawing/2014/main" id="{32DB2537-B6A2-4424-9503-8C6E351D49B0}"/>
                  </a:ext>
                </a:extLst>
              </p:cNvPr>
              <p:cNvSpPr/>
              <p:nvPr/>
            </p:nvSpPr>
            <p:spPr>
              <a:xfrm>
                <a:off x="7489391" y="1486020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1" name="Rounded Rectangle 140">
                <a:extLst>
                  <a:ext uri="{FF2B5EF4-FFF2-40B4-BE49-F238E27FC236}">
                    <a16:creationId xmlns:a16="http://schemas.microsoft.com/office/drawing/2014/main" id="{95565BEA-7E2F-47F7-A06D-ED6FC4FFA8BA}"/>
                  </a:ext>
                </a:extLst>
              </p:cNvPr>
              <p:cNvSpPr/>
              <p:nvPr/>
            </p:nvSpPr>
            <p:spPr>
              <a:xfrm>
                <a:off x="8914665" y="1486019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2" name="Rounded Rectangle 141">
                <a:extLst>
                  <a:ext uri="{FF2B5EF4-FFF2-40B4-BE49-F238E27FC236}">
                    <a16:creationId xmlns:a16="http://schemas.microsoft.com/office/drawing/2014/main" id="{9139EBEC-99F6-4814-AED5-11A67D1691CC}"/>
                  </a:ext>
                </a:extLst>
              </p:cNvPr>
              <p:cNvSpPr/>
              <p:nvPr/>
            </p:nvSpPr>
            <p:spPr>
              <a:xfrm>
                <a:off x="7784291" y="2339064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3" name="Rounded Rectangle 154">
                <a:extLst>
                  <a:ext uri="{FF2B5EF4-FFF2-40B4-BE49-F238E27FC236}">
                    <a16:creationId xmlns:a16="http://schemas.microsoft.com/office/drawing/2014/main" id="{8BCDA205-8A2C-4FCA-A486-9060840751F0}"/>
                  </a:ext>
                </a:extLst>
              </p:cNvPr>
              <p:cNvSpPr/>
              <p:nvPr/>
            </p:nvSpPr>
            <p:spPr>
              <a:xfrm>
                <a:off x="9138315" y="2339063"/>
                <a:ext cx="627215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74" name="Rounded Rectangle 155">
                <a:extLst>
                  <a:ext uri="{FF2B5EF4-FFF2-40B4-BE49-F238E27FC236}">
                    <a16:creationId xmlns:a16="http://schemas.microsoft.com/office/drawing/2014/main" id="{DC833C92-5679-44A9-852E-51ED45BEEFF0}"/>
                  </a:ext>
                </a:extLst>
              </p:cNvPr>
              <p:cNvSpPr/>
              <p:nvPr/>
            </p:nvSpPr>
            <p:spPr>
              <a:xfrm>
                <a:off x="8197478" y="3081402"/>
                <a:ext cx="717187" cy="630789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4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sp>
          <p:nvSpPr>
            <p:cNvPr id="68" name="Rounded Rectangle 137">
              <a:extLst>
                <a:ext uri="{FF2B5EF4-FFF2-40B4-BE49-F238E27FC236}">
                  <a16:creationId xmlns:a16="http://schemas.microsoft.com/office/drawing/2014/main" id="{F94B1EC3-973F-44A9-A0BB-942985A5E711}"/>
                </a:ext>
              </a:extLst>
            </p:cNvPr>
            <p:cNvSpPr/>
            <p:nvPr/>
          </p:nvSpPr>
          <p:spPr>
            <a:xfrm>
              <a:off x="4082301" y="3376648"/>
              <a:ext cx="627215" cy="630789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75" name="Rounded Rectangle 156">
            <a:extLst>
              <a:ext uri="{FF2B5EF4-FFF2-40B4-BE49-F238E27FC236}">
                <a16:creationId xmlns:a16="http://schemas.microsoft.com/office/drawing/2014/main" id="{8FBE3A9C-D83D-4289-8BF8-94DB8EE3998F}"/>
              </a:ext>
            </a:extLst>
          </p:cNvPr>
          <p:cNvSpPr/>
          <p:nvPr/>
        </p:nvSpPr>
        <p:spPr>
          <a:xfrm>
            <a:off x="7949906" y="3083275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76" name="Rounded Rectangle 157">
            <a:extLst>
              <a:ext uri="{FF2B5EF4-FFF2-40B4-BE49-F238E27FC236}">
                <a16:creationId xmlns:a16="http://schemas.microsoft.com/office/drawing/2014/main" id="{3E534E3D-0A6E-49E5-93F2-7C29C9150877}"/>
              </a:ext>
            </a:extLst>
          </p:cNvPr>
          <p:cNvSpPr/>
          <p:nvPr/>
        </p:nvSpPr>
        <p:spPr>
          <a:xfrm>
            <a:off x="9363305" y="3083274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10</a:t>
            </a:r>
          </a:p>
        </p:txBody>
      </p:sp>
      <p:sp>
        <p:nvSpPr>
          <p:cNvPr id="77" name="Rounded Rectangle 158">
            <a:extLst>
              <a:ext uri="{FF2B5EF4-FFF2-40B4-BE49-F238E27FC236}">
                <a16:creationId xmlns:a16="http://schemas.microsoft.com/office/drawing/2014/main" id="{FA40587B-D859-4414-B865-712F73EB928F}"/>
              </a:ext>
            </a:extLst>
          </p:cNvPr>
          <p:cNvSpPr/>
          <p:nvPr/>
        </p:nvSpPr>
        <p:spPr>
          <a:xfrm>
            <a:off x="8244806" y="3936319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78" name="Rounded Rectangle 159">
            <a:extLst>
              <a:ext uri="{FF2B5EF4-FFF2-40B4-BE49-F238E27FC236}">
                <a16:creationId xmlns:a16="http://schemas.microsoft.com/office/drawing/2014/main" id="{8A391DB6-E72E-41E0-8EF9-33A6499BFB3B}"/>
              </a:ext>
            </a:extLst>
          </p:cNvPr>
          <p:cNvSpPr/>
          <p:nvPr/>
        </p:nvSpPr>
        <p:spPr>
          <a:xfrm>
            <a:off x="9598830" y="3936318"/>
            <a:ext cx="780257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79" name="Rounded Rectangle 160">
            <a:extLst>
              <a:ext uri="{FF2B5EF4-FFF2-40B4-BE49-F238E27FC236}">
                <a16:creationId xmlns:a16="http://schemas.microsoft.com/office/drawing/2014/main" id="{31B55051-D8CC-45E8-A727-E8DD63B724CB}"/>
              </a:ext>
            </a:extLst>
          </p:cNvPr>
          <p:cNvSpPr/>
          <p:nvPr/>
        </p:nvSpPr>
        <p:spPr>
          <a:xfrm>
            <a:off x="8657993" y="4678657"/>
            <a:ext cx="85086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80" name="Rounded Rectangle 161">
            <a:extLst>
              <a:ext uri="{FF2B5EF4-FFF2-40B4-BE49-F238E27FC236}">
                <a16:creationId xmlns:a16="http://schemas.microsoft.com/office/drawing/2014/main" id="{D44120ED-BB98-4B6B-B1FF-BA69BAD931DA}"/>
              </a:ext>
            </a:extLst>
          </p:cNvPr>
          <p:cNvSpPr/>
          <p:nvPr/>
        </p:nvSpPr>
        <p:spPr>
          <a:xfrm>
            <a:off x="9450103" y="2376524"/>
            <a:ext cx="627215" cy="63078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1886D95-60DC-40C0-9BF1-9E2643E80F85}"/>
              </a:ext>
            </a:extLst>
          </p:cNvPr>
          <p:cNvSpPr txBox="1"/>
          <p:nvPr/>
        </p:nvSpPr>
        <p:spPr>
          <a:xfrm>
            <a:off x="1147360" y="17376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Tính:</a:t>
            </a:r>
          </a:p>
        </p:txBody>
      </p:sp>
      <p:sp>
        <p:nvSpPr>
          <p:cNvPr id="82" name="Rounded Rectangle 163">
            <a:extLst>
              <a:ext uri="{FF2B5EF4-FFF2-40B4-BE49-F238E27FC236}">
                <a16:creationId xmlns:a16="http://schemas.microsoft.com/office/drawing/2014/main" id="{47CB9809-3016-4002-A45A-2F821A16FFFA}"/>
              </a:ext>
            </a:extLst>
          </p:cNvPr>
          <p:cNvSpPr/>
          <p:nvPr/>
        </p:nvSpPr>
        <p:spPr>
          <a:xfrm>
            <a:off x="2596889" y="1633127"/>
            <a:ext cx="2405155" cy="923539"/>
          </a:xfrm>
          <a:prstGeom prst="roundRect">
            <a:avLst/>
          </a:prstGeom>
          <a:solidFill>
            <a:srgbClr val="FFC00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3     </a:t>
            </a:r>
          </a:p>
        </p:txBody>
      </p:sp>
      <p:sp>
        <p:nvSpPr>
          <p:cNvPr id="83" name="Rounded Rectangle 164">
            <a:extLst>
              <a:ext uri="{FF2B5EF4-FFF2-40B4-BE49-F238E27FC236}">
                <a16:creationId xmlns:a16="http://schemas.microsoft.com/office/drawing/2014/main" id="{B2392447-C0A1-4076-BEA0-E33126654604}"/>
              </a:ext>
            </a:extLst>
          </p:cNvPr>
          <p:cNvSpPr/>
          <p:nvPr/>
        </p:nvSpPr>
        <p:spPr>
          <a:xfrm>
            <a:off x="7709461" y="1647094"/>
            <a:ext cx="2405155" cy="923539"/>
          </a:xfrm>
          <a:prstGeom prst="roundRect">
            <a:avLst/>
          </a:prstGeom>
          <a:solidFill>
            <a:srgbClr val="92D050">
              <a:alpha val="53000"/>
            </a:srgb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7     </a:t>
            </a:r>
          </a:p>
        </p:txBody>
      </p:sp>
      <p:sp>
        <p:nvSpPr>
          <p:cNvPr id="84" name="Rounded Rectangle 165">
            <a:extLst>
              <a:ext uri="{FF2B5EF4-FFF2-40B4-BE49-F238E27FC236}">
                <a16:creationId xmlns:a16="http://schemas.microsoft.com/office/drawing/2014/main" id="{5ADFEB5E-BCD4-4604-A498-9F0B9D1080C9}"/>
              </a:ext>
            </a:extLst>
          </p:cNvPr>
          <p:cNvSpPr/>
          <p:nvPr/>
        </p:nvSpPr>
        <p:spPr>
          <a:xfrm>
            <a:off x="2794782" y="5488015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3  =    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671EA07E-9679-48F0-89CF-9F4DD27463D2}"/>
              </a:ext>
            </a:extLst>
          </p:cNvPr>
          <p:cNvSpPr/>
          <p:nvPr/>
        </p:nvSpPr>
        <p:spPr>
          <a:xfrm>
            <a:off x="4562204" y="5633084"/>
            <a:ext cx="609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60E79FC3-EF54-4E2E-B1FF-6389717B0F25}"/>
              </a:ext>
            </a:extLst>
          </p:cNvPr>
          <p:cNvSpPr txBox="1"/>
          <p:nvPr/>
        </p:nvSpPr>
        <p:spPr>
          <a:xfrm>
            <a:off x="2356804" y="5688174"/>
            <a:ext cx="1647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</a:p>
        </p:txBody>
      </p:sp>
      <p:sp>
        <p:nvSpPr>
          <p:cNvPr id="87" name="Rounded Rectangle 168">
            <a:extLst>
              <a:ext uri="{FF2B5EF4-FFF2-40B4-BE49-F238E27FC236}">
                <a16:creationId xmlns:a16="http://schemas.microsoft.com/office/drawing/2014/main" id="{894B2CAB-1B60-44AD-9A93-DFD11B0EE873}"/>
              </a:ext>
            </a:extLst>
          </p:cNvPr>
          <p:cNvSpPr/>
          <p:nvPr/>
        </p:nvSpPr>
        <p:spPr>
          <a:xfrm>
            <a:off x="5727225" y="5559236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8  +  5  =    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06CC766B-A592-4C0E-B8DB-E10677D70FA6}"/>
              </a:ext>
            </a:extLst>
          </p:cNvPr>
          <p:cNvSpPr/>
          <p:nvPr/>
        </p:nvSpPr>
        <p:spPr>
          <a:xfrm>
            <a:off x="7552732" y="5691427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9" name="Rounded Rectangle 170">
            <a:extLst>
              <a:ext uri="{FF2B5EF4-FFF2-40B4-BE49-F238E27FC236}">
                <a16:creationId xmlns:a16="http://schemas.microsoft.com/office/drawing/2014/main" id="{5A8977B0-9E49-479E-B4E2-4DA950150991}"/>
              </a:ext>
            </a:extLst>
          </p:cNvPr>
          <p:cNvSpPr/>
          <p:nvPr/>
        </p:nvSpPr>
        <p:spPr>
          <a:xfrm>
            <a:off x="8645936" y="5540358"/>
            <a:ext cx="2405155" cy="92353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3000"/>
            </a:schemeClr>
          </a:solidFill>
          <a:ln w="38100"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9  +  4  =     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510E8A79-1FE9-47A3-BB1A-0608D91DEF9D}"/>
              </a:ext>
            </a:extLst>
          </p:cNvPr>
          <p:cNvSpPr/>
          <p:nvPr/>
        </p:nvSpPr>
        <p:spPr>
          <a:xfrm>
            <a:off x="10471443" y="5672549"/>
            <a:ext cx="6399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5829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9" grpId="0" animBg="1"/>
      <p:bldP spid="50" grpId="0" animBg="1"/>
      <p:bldP spid="51" grpId="0"/>
      <p:bldP spid="52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/>
      <p:bldP spid="82" grpId="0" animBg="1"/>
      <p:bldP spid="83" grpId="0" animBg="1"/>
      <p:bldP spid="84" grpId="0" animBg="1"/>
      <p:bldP spid="85" grpId="0"/>
      <p:bldP spid="86" grpId="0"/>
      <p:bldP spid="87" grpId="0" animBg="1"/>
      <p:bldP spid="88" grpId="0"/>
      <p:bldP spid="89" grpId="0" animBg="1"/>
      <p:bldP spid="9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ransition spd="med">
    <p:dissolv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220</Words>
  <Application>Microsoft Office PowerPoint</Application>
  <PresentationFormat>Widescreen</PresentationFormat>
  <Paragraphs>95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等线</vt:lpstr>
      <vt:lpstr>Arial</vt:lpstr>
      <vt:lpstr>Arial-Rounded</vt:lpstr>
      <vt:lpstr>Calibri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Nguyễn Thị Huyền Trang</cp:lastModifiedBy>
  <cp:revision>5</cp:revision>
  <dcterms:created xsi:type="dcterms:W3CDTF">2021-08-07T02:38:22Z</dcterms:created>
  <dcterms:modified xsi:type="dcterms:W3CDTF">2021-10-07T13:54:18Z</dcterms:modified>
</cp:coreProperties>
</file>