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20"/>
  </p:notesMasterIdLst>
  <p:sldIdLst>
    <p:sldId id="2007577120" r:id="rId5"/>
    <p:sldId id="2007577114" r:id="rId6"/>
    <p:sldId id="2007577115" r:id="rId7"/>
    <p:sldId id="2007577116" r:id="rId8"/>
    <p:sldId id="2007577117" r:id="rId9"/>
    <p:sldId id="2007577118" r:id="rId10"/>
    <p:sldId id="2007577098" r:id="rId11"/>
    <p:sldId id="2007577123" r:id="rId12"/>
    <p:sldId id="2007577124" r:id="rId13"/>
    <p:sldId id="2007577110" r:id="rId14"/>
    <p:sldId id="2007577125" r:id="rId15"/>
    <p:sldId id="2007577126" r:id="rId16"/>
    <p:sldId id="2007577128" r:id="rId17"/>
    <p:sldId id="2007577129" r:id="rId18"/>
    <p:sldId id="20075771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9C08-B94C-4759-8B7E-AA704FFD3BE0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19362-92A6-4F7E-BDDF-4DD7F1F45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64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79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312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4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1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7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718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336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5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93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5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79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8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3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226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7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8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81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62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5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57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12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3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6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93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9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21" Type="http://schemas.microsoft.com/office/2007/relationships/hdphoto" Target="../media/hdphoto6.wdp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33.jp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slide" Target="slide5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43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image" Target="../media/image46.jpg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5" Type="http://schemas.microsoft.com/office/2007/relationships/hdphoto" Target="../media/hdphoto9.wdp"/><Relationship Id="rId10" Type="http://schemas.openxmlformats.org/officeDocument/2006/relationships/slide" Target="slide13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593359"/>
            <a:ext cx="853440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2: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TIA SỐ.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SỐ LIỀN TRƯỚC, SỐ LIỀN SAU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2)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778853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24347" y="1272029"/>
            <a:ext cx="10390214" cy="45156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788943-20A1-42CA-840E-7A9B54CADEEF}"/>
              </a:ext>
            </a:extLst>
          </p:cNvPr>
          <p:cNvGrpSpPr/>
          <p:nvPr/>
        </p:nvGrpSpPr>
        <p:grpSpPr>
          <a:xfrm>
            <a:off x="1008349" y="3996087"/>
            <a:ext cx="5454378" cy="1307537"/>
            <a:chOff x="953017" y="2715812"/>
            <a:chExt cx="5454378" cy="13075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900DC5-6005-44AF-A2F2-EC84D90CFBD0}"/>
                </a:ext>
              </a:extLst>
            </p:cNvPr>
            <p:cNvSpPr/>
            <p:nvPr/>
          </p:nvSpPr>
          <p:spPr>
            <a:xfrm>
              <a:off x="953017" y="2715812"/>
              <a:ext cx="5454378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Toa liền sau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Toa liền trước của toa        là toa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60D490-54E9-4365-8AE4-E11C904B0447}"/>
                </a:ext>
              </a:extLst>
            </p:cNvPr>
            <p:cNvGrpSpPr/>
            <p:nvPr/>
          </p:nvGrpSpPr>
          <p:grpSpPr>
            <a:xfrm>
              <a:off x="4444876" y="2845876"/>
              <a:ext cx="571887" cy="561176"/>
              <a:chOff x="4455756" y="2981113"/>
              <a:chExt cx="610435" cy="59900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A005A0C-C3C8-4635-BE6F-87FC7F53F022}"/>
                  </a:ext>
                </a:extLst>
              </p:cNvPr>
              <p:cNvSpPr/>
              <p:nvPr/>
            </p:nvSpPr>
            <p:spPr>
              <a:xfrm>
                <a:off x="4467186" y="2981113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1D05A0-0B8A-4B22-BE9F-197ACC04B61B}"/>
                  </a:ext>
                </a:extLst>
              </p:cNvPr>
              <p:cNvSpPr/>
              <p:nvPr/>
            </p:nvSpPr>
            <p:spPr>
              <a:xfrm>
                <a:off x="4455756" y="3001370"/>
                <a:ext cx="580394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CB15F7-0595-4062-ABEA-84F0F527136A}"/>
                </a:ext>
              </a:extLst>
            </p:cNvPr>
            <p:cNvGrpSpPr/>
            <p:nvPr/>
          </p:nvGrpSpPr>
          <p:grpSpPr>
            <a:xfrm>
              <a:off x="4785322" y="3454154"/>
              <a:ext cx="561176" cy="566760"/>
              <a:chOff x="4437849" y="2988051"/>
              <a:chExt cx="599005" cy="60496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EED1B9-A73D-4753-9FAB-2959598527D6}"/>
                  </a:ext>
                </a:extLst>
              </p:cNvPr>
              <p:cNvSpPr/>
              <p:nvPr/>
            </p:nvSpPr>
            <p:spPr>
              <a:xfrm>
                <a:off x="4437849" y="2994011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67D084-61C3-4243-9AC8-C6C5CAF427EB}"/>
                  </a:ext>
                </a:extLst>
              </p:cNvPr>
              <p:cNvSpPr/>
              <p:nvPr/>
            </p:nvSpPr>
            <p:spPr>
              <a:xfrm>
                <a:off x="4442791" y="29880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545A30-C878-4026-8ECE-B566E3DF06F8}"/>
              </a:ext>
            </a:extLst>
          </p:cNvPr>
          <p:cNvGrpSpPr/>
          <p:nvPr/>
        </p:nvGrpSpPr>
        <p:grpSpPr>
          <a:xfrm>
            <a:off x="6119454" y="4088679"/>
            <a:ext cx="561176" cy="561176"/>
            <a:chOff x="5193845" y="3412589"/>
            <a:chExt cx="561176" cy="5611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9E2D93-69CA-4A19-8440-0700A4A28F9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DFD705-1013-47FE-B97E-B38A2E539AE2}"/>
                </a:ext>
              </a:extLst>
            </p:cNvPr>
            <p:cNvSpPr/>
            <p:nvPr/>
          </p:nvSpPr>
          <p:spPr>
            <a:xfrm>
              <a:off x="5208491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309DC5-1D29-42D0-A6AD-2F004A535D2D}"/>
              </a:ext>
            </a:extLst>
          </p:cNvPr>
          <p:cNvGrpSpPr/>
          <p:nvPr/>
        </p:nvGrpSpPr>
        <p:grpSpPr>
          <a:xfrm>
            <a:off x="6462727" y="4726023"/>
            <a:ext cx="571084" cy="561176"/>
            <a:chOff x="5193845" y="3412589"/>
            <a:chExt cx="571084" cy="561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E13818-688B-4DBF-9244-A5D8895CF2E2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D9C0C7A-932B-485A-B1A2-E80F8225766B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167787" y="53181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94577" y="953111"/>
            <a:ext cx="10390214" cy="45156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F179CB-6FA4-4560-9C2B-D9838DF6CC39}"/>
              </a:ext>
            </a:extLst>
          </p:cNvPr>
          <p:cNvGrpSpPr/>
          <p:nvPr/>
        </p:nvGrpSpPr>
        <p:grpSpPr>
          <a:xfrm>
            <a:off x="1250216" y="3942789"/>
            <a:ext cx="5475217" cy="1316340"/>
            <a:chOff x="1196488" y="3911984"/>
            <a:chExt cx="5475217" cy="13163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AA6E3E-9F42-4A72-90D4-F96477732A94}"/>
                </a:ext>
              </a:extLst>
            </p:cNvPr>
            <p:cNvSpPr/>
            <p:nvPr/>
          </p:nvSpPr>
          <p:spPr>
            <a:xfrm>
              <a:off x="1196488" y="3911984"/>
              <a:ext cx="5475217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Toa liền trước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Toa liền sau của toa         là toa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BCF4E-F117-4D92-B91D-97EA309427A9}"/>
                </a:ext>
              </a:extLst>
            </p:cNvPr>
            <p:cNvGrpSpPr/>
            <p:nvPr/>
          </p:nvGrpSpPr>
          <p:grpSpPr>
            <a:xfrm>
              <a:off x="5024276" y="3992794"/>
              <a:ext cx="592400" cy="593543"/>
              <a:chOff x="4740766" y="2892098"/>
              <a:chExt cx="632334" cy="63355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014C8A-84F5-4CB7-9198-CD67D70C9857}"/>
                  </a:ext>
                </a:extLst>
              </p:cNvPr>
              <p:cNvSpPr/>
              <p:nvPr/>
            </p:nvSpPr>
            <p:spPr>
              <a:xfrm>
                <a:off x="4740766" y="2926647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543798-FBB0-46FC-84EF-4C21159B53D5}"/>
                  </a:ext>
                </a:extLst>
              </p:cNvPr>
              <p:cNvSpPr/>
              <p:nvPr/>
            </p:nvSpPr>
            <p:spPr>
              <a:xfrm>
                <a:off x="4792707" y="2892098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9B70D8-5550-4874-B5C7-2392489ECE3C}"/>
                </a:ext>
              </a:extLst>
            </p:cNvPr>
            <p:cNvGrpSpPr/>
            <p:nvPr/>
          </p:nvGrpSpPr>
          <p:grpSpPr>
            <a:xfrm>
              <a:off x="4761726" y="4667148"/>
              <a:ext cx="571085" cy="561176"/>
              <a:chOff x="4709527" y="2968932"/>
              <a:chExt cx="609582" cy="59900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7B1941-715F-49B5-8E3D-88882DF3F2E5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42F9FC8-D323-4665-9717-5400609AE2EB}"/>
                  </a:ext>
                </a:extLst>
              </p:cNvPr>
              <p:cNvSpPr/>
              <p:nvPr/>
            </p:nvSpPr>
            <p:spPr>
              <a:xfrm>
                <a:off x="4738716" y="29851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EF50B5-D684-469B-8DEE-1EA888E6ED63}"/>
              </a:ext>
            </a:extLst>
          </p:cNvPr>
          <p:cNvGrpSpPr/>
          <p:nvPr/>
        </p:nvGrpSpPr>
        <p:grpSpPr>
          <a:xfrm>
            <a:off x="6539462" y="4749150"/>
            <a:ext cx="571084" cy="561176"/>
            <a:chOff x="5193845" y="3412589"/>
            <a:chExt cx="571084" cy="561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01B0ED4-763A-459E-A416-43908929D81E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1619CB-3053-47AB-BFC1-0C7D2390C384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610416" y="469293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316BE7A-4127-40EC-A9B0-393D5231C878}"/>
              </a:ext>
            </a:extLst>
          </p:cNvPr>
          <p:cNvGrpSpPr/>
          <p:nvPr/>
        </p:nvGrpSpPr>
        <p:grpSpPr>
          <a:xfrm>
            <a:off x="6681863" y="3969571"/>
            <a:ext cx="571084" cy="561176"/>
            <a:chOff x="5193845" y="3412589"/>
            <a:chExt cx="571084" cy="561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612557D-A6D3-45E5-9DF4-02842DE45754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D22D41-D416-45F8-87F8-CC1CEAC50E28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1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00893" y="1396000"/>
            <a:ext cx="10390214" cy="451561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F64FFCB-A7AE-40A8-9E30-734D98A51E8B}"/>
              </a:ext>
            </a:extLst>
          </p:cNvPr>
          <p:cNvGrpSpPr/>
          <p:nvPr/>
        </p:nvGrpSpPr>
        <p:grpSpPr>
          <a:xfrm>
            <a:off x="1147513" y="3929244"/>
            <a:ext cx="7013458" cy="1378839"/>
            <a:chOff x="1093785" y="5081462"/>
            <a:chExt cx="7013458" cy="13788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F5AA4-D51C-4BF6-92A5-F16AC71B0DA1}"/>
                </a:ext>
              </a:extLst>
            </p:cNvPr>
            <p:cNvSpPr/>
            <p:nvPr/>
          </p:nvSpPr>
          <p:spPr>
            <a:xfrm>
              <a:off x="1093785" y="5081462"/>
              <a:ext cx="7013458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Ở giữa toa       và toa        là toa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Ở giữa toa       và toa        là toa         và toa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B2574A-2B9D-44EA-994F-1800623CAFF4}"/>
                </a:ext>
              </a:extLst>
            </p:cNvPr>
            <p:cNvGrpSpPr/>
            <p:nvPr/>
          </p:nvGrpSpPr>
          <p:grpSpPr>
            <a:xfrm>
              <a:off x="4695987" y="5202970"/>
              <a:ext cx="561176" cy="561176"/>
              <a:chOff x="4504208" y="2901209"/>
              <a:chExt cx="599005" cy="59900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753D34-0110-4A8B-9685-187143461D1D}"/>
                  </a:ext>
                </a:extLst>
              </p:cNvPr>
              <p:cNvSpPr/>
              <p:nvPr/>
            </p:nvSpPr>
            <p:spPr>
              <a:xfrm>
                <a:off x="4504208" y="2901209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1A9EA7-FADA-4282-ABDF-08129C5C7481}"/>
                  </a:ext>
                </a:extLst>
              </p:cNvPr>
              <p:cNvSpPr/>
              <p:nvPr/>
            </p:nvSpPr>
            <p:spPr>
              <a:xfrm>
                <a:off x="4522819" y="2931066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685DF7-2E9A-4D0F-BADE-9EE21481CBA9}"/>
                </a:ext>
              </a:extLst>
            </p:cNvPr>
            <p:cNvGrpSpPr/>
            <p:nvPr/>
          </p:nvGrpSpPr>
          <p:grpSpPr>
            <a:xfrm>
              <a:off x="3160178" y="5226297"/>
              <a:ext cx="571082" cy="561176"/>
              <a:chOff x="4682415" y="2914708"/>
              <a:chExt cx="609579" cy="59900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7F07D57-5086-4594-A703-EA98AE36F9D2}"/>
                  </a:ext>
                </a:extLst>
              </p:cNvPr>
              <p:cNvSpPr/>
              <p:nvPr/>
            </p:nvSpPr>
            <p:spPr>
              <a:xfrm>
                <a:off x="4682415" y="2914708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DE3769-AB7E-4A2E-9DA8-7CF03140FEC3}"/>
                  </a:ext>
                </a:extLst>
              </p:cNvPr>
              <p:cNvSpPr/>
              <p:nvPr/>
            </p:nvSpPr>
            <p:spPr>
              <a:xfrm>
                <a:off x="4711602" y="2944486"/>
                <a:ext cx="580392" cy="558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FBD223-5415-4D8B-BB3A-DE498C167A71}"/>
                </a:ext>
              </a:extLst>
            </p:cNvPr>
            <p:cNvGrpSpPr/>
            <p:nvPr/>
          </p:nvGrpSpPr>
          <p:grpSpPr>
            <a:xfrm>
              <a:off x="4768247" y="5885905"/>
              <a:ext cx="590981" cy="574395"/>
              <a:chOff x="4574400" y="2966222"/>
              <a:chExt cx="630820" cy="61311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9912634-0D00-46D4-9F9A-5C176F862076}"/>
                  </a:ext>
                </a:extLst>
              </p:cNvPr>
              <p:cNvSpPr/>
              <p:nvPr/>
            </p:nvSpPr>
            <p:spPr>
              <a:xfrm>
                <a:off x="4574400" y="2966222"/>
                <a:ext cx="612208" cy="61311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1CF1C0-E98A-40BB-93C3-56E0F99EEF69}"/>
                  </a:ext>
                </a:extLst>
              </p:cNvPr>
              <p:cNvSpPr/>
              <p:nvPr/>
            </p:nvSpPr>
            <p:spPr>
              <a:xfrm>
                <a:off x="4624827" y="2984525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15D28A-3E3C-4A88-82F7-F21E20D24236}"/>
                </a:ext>
              </a:extLst>
            </p:cNvPr>
            <p:cNvGrpSpPr/>
            <p:nvPr/>
          </p:nvGrpSpPr>
          <p:grpSpPr>
            <a:xfrm>
              <a:off x="3192085" y="5899125"/>
              <a:ext cx="571084" cy="561176"/>
              <a:chOff x="4709527" y="2968932"/>
              <a:chExt cx="609581" cy="59900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6CD3D9-1060-43DA-970E-6B22E7CE19C8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878339-007C-40D0-B31B-012B00160007}"/>
                  </a:ext>
                </a:extLst>
              </p:cNvPr>
              <p:cNvSpPr/>
              <p:nvPr/>
            </p:nvSpPr>
            <p:spPr>
              <a:xfrm>
                <a:off x="4738715" y="29851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67AC04-3753-4876-A2A1-831F399F0C88}"/>
              </a:ext>
            </a:extLst>
          </p:cNvPr>
          <p:cNvGrpSpPr/>
          <p:nvPr/>
        </p:nvGrpSpPr>
        <p:grpSpPr>
          <a:xfrm>
            <a:off x="6339087" y="4007822"/>
            <a:ext cx="592835" cy="580962"/>
            <a:chOff x="5012824" y="2618645"/>
            <a:chExt cx="592835" cy="58096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8E3BB3-A05B-44D4-A93A-D54FB1DEDB7F}"/>
                </a:ext>
              </a:extLst>
            </p:cNvPr>
            <p:cNvSpPr/>
            <p:nvPr/>
          </p:nvSpPr>
          <p:spPr>
            <a:xfrm>
              <a:off x="5012824" y="2638431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F754AC-24C7-4BC2-B823-5DF953DD80BA}"/>
                </a:ext>
              </a:extLst>
            </p:cNvPr>
            <p:cNvSpPr/>
            <p:nvPr/>
          </p:nvSpPr>
          <p:spPr>
            <a:xfrm>
              <a:off x="5061920" y="2618645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CD2AC8-5E8F-4040-A1D6-F2A73E6F3483}"/>
              </a:ext>
            </a:extLst>
          </p:cNvPr>
          <p:cNvGrpSpPr/>
          <p:nvPr/>
        </p:nvGrpSpPr>
        <p:grpSpPr>
          <a:xfrm>
            <a:off x="6434495" y="4697236"/>
            <a:ext cx="571084" cy="561176"/>
            <a:chOff x="5193845" y="3412589"/>
            <a:chExt cx="571084" cy="5611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E107DF-BD32-4D24-860C-D792B6FE579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B876A5-5B3A-4F32-B419-6FBC9E8AEEAA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9AB344-0E8C-4DB2-8928-E778F5D06A7E}"/>
              </a:ext>
            </a:extLst>
          </p:cNvPr>
          <p:cNvGrpSpPr/>
          <p:nvPr/>
        </p:nvGrpSpPr>
        <p:grpSpPr>
          <a:xfrm>
            <a:off x="8120248" y="4675605"/>
            <a:ext cx="571084" cy="561176"/>
            <a:chOff x="5193845" y="3412589"/>
            <a:chExt cx="571084" cy="5611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FFFBE5C-470E-469E-A7BD-DC4B25F1D85B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D492BF-BF85-44E1-8874-5BA240998D4B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40FDA7-7A36-475C-990D-CA8F84265868}"/>
              </a:ext>
            </a:extLst>
          </p:cNvPr>
          <p:cNvSpPr txBox="1"/>
          <p:nvPr/>
        </p:nvSpPr>
        <p:spPr>
          <a:xfrm>
            <a:off x="569137" y="677857"/>
            <a:ext cx="926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graphicFrame>
        <p:nvGraphicFramePr>
          <p:cNvPr id="41" name="Table 7">
            <a:extLst>
              <a:ext uri="{FF2B5EF4-FFF2-40B4-BE49-F238E27FC236}">
                <a16:creationId xmlns:a16="http://schemas.microsoft.com/office/drawing/2014/main" id="{B95E36A0-4E30-411E-BDFB-BF54C5A36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33932"/>
              </p:ext>
            </p:extLst>
          </p:nvPr>
        </p:nvGraphicFramePr>
        <p:xfrm>
          <a:off x="1981201" y="1304416"/>
          <a:ext cx="7996518" cy="4866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6184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E571B03B-FE2B-49B5-9924-5B7ADB6433E0}"/>
              </a:ext>
            </a:extLst>
          </p:cNvPr>
          <p:cNvSpPr/>
          <p:nvPr/>
        </p:nvSpPr>
        <p:spPr>
          <a:xfrm>
            <a:off x="2816129" y="3091386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F30806-1750-4DEF-A16D-470DF1924467}"/>
              </a:ext>
            </a:extLst>
          </p:cNvPr>
          <p:cNvSpPr/>
          <p:nvPr/>
        </p:nvSpPr>
        <p:spPr>
          <a:xfrm>
            <a:off x="8253223" y="309138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2BF656-F875-43D5-99E8-60270CBCDBB5}"/>
              </a:ext>
            </a:extLst>
          </p:cNvPr>
          <p:cNvSpPr/>
          <p:nvPr/>
        </p:nvSpPr>
        <p:spPr>
          <a:xfrm>
            <a:off x="2816129" y="3917635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3BB7AD-BEE7-4E08-B1EB-8CB769EF4B3F}"/>
              </a:ext>
            </a:extLst>
          </p:cNvPr>
          <p:cNvSpPr/>
          <p:nvPr/>
        </p:nvSpPr>
        <p:spPr>
          <a:xfrm>
            <a:off x="8253223" y="3917634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B594EA-8397-4ADB-92D3-9E488B306F7C}"/>
              </a:ext>
            </a:extLst>
          </p:cNvPr>
          <p:cNvSpPr/>
          <p:nvPr/>
        </p:nvSpPr>
        <p:spPr>
          <a:xfrm>
            <a:off x="2816129" y="4743883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675A08-22A9-4C95-AD81-94E7FB6A6531}"/>
              </a:ext>
            </a:extLst>
          </p:cNvPr>
          <p:cNvSpPr/>
          <p:nvPr/>
        </p:nvSpPr>
        <p:spPr>
          <a:xfrm>
            <a:off x="8253223" y="4743882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2AE14F7-04FE-4940-A76D-B0828B7644FA}"/>
              </a:ext>
            </a:extLst>
          </p:cNvPr>
          <p:cNvSpPr/>
          <p:nvPr/>
        </p:nvSpPr>
        <p:spPr>
          <a:xfrm>
            <a:off x="2816129" y="5496470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AD4A828-9029-4A03-B54E-D0AFEF03ECA2}"/>
              </a:ext>
            </a:extLst>
          </p:cNvPr>
          <p:cNvSpPr/>
          <p:nvPr/>
        </p:nvSpPr>
        <p:spPr>
          <a:xfrm>
            <a:off x="8253223" y="5496469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3409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DCD1E-BA05-4DF6-8E63-7905B40AE0D5}"/>
              </a:ext>
            </a:extLst>
          </p:cNvPr>
          <p:cNvSpPr txBox="1"/>
          <p:nvPr/>
        </p:nvSpPr>
        <p:spPr>
          <a:xfrm>
            <a:off x="479102" y="531819"/>
            <a:ext cx="1102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</a:t>
            </a:r>
            <a:r>
              <a:rPr lang="en-US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nâu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trắng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thỏ xám đang chuẩn bị thi chạy. Các làn được đánh số từ bé đến lớn.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B8AEB5-BD86-4797-BE7E-AF573F52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2440458" y="1456837"/>
            <a:ext cx="7566265" cy="36809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40F488-AE0B-4147-AAB1-C8CC6A6A4ADC}"/>
              </a:ext>
            </a:extLst>
          </p:cNvPr>
          <p:cNvSpPr txBox="1"/>
          <p:nvPr/>
        </p:nvSpPr>
        <p:spPr>
          <a:xfrm>
            <a:off x="1564347" y="526666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 ở làn số mấy?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3D7E2-D315-4994-A64B-5EBCD97A8246}"/>
              </a:ext>
            </a:extLst>
          </p:cNvPr>
          <p:cNvSpPr txBox="1"/>
          <p:nvPr/>
        </p:nvSpPr>
        <p:spPr>
          <a:xfrm>
            <a:off x="1564347" y="578988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 ở làn 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2AFCD-7907-472B-9662-F1BE4759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77C45E-BC63-4FAF-8206-7E11352EAFD3}"/>
              </a:ext>
            </a:extLst>
          </p:cNvPr>
          <p:cNvSpPr txBox="1">
            <a:spLocks/>
          </p:cNvSpPr>
          <p:nvPr/>
        </p:nvSpPr>
        <p:spPr>
          <a:xfrm>
            <a:off x="3480308" y="35319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812972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6116354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5" y="4051836"/>
            <a:ext cx="1882527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599" y="4648200"/>
            <a:ext cx="4583545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81849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746112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3A0D72-17ED-47B2-8726-0B86587C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6C6CC-D67D-4414-B504-3A6FB7CD3BB4}"/>
              </a:ext>
            </a:extLst>
          </p:cNvPr>
          <p:cNvSpPr txBox="1"/>
          <p:nvPr/>
        </p:nvSpPr>
        <p:spPr>
          <a:xfrm>
            <a:off x="4495799" y="3592286"/>
            <a:ext cx="371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D8395-1076-43F3-A2F2-0504F0332500}"/>
              </a:ext>
            </a:extLst>
          </p:cNvPr>
          <p:cNvGrpSpPr/>
          <p:nvPr/>
        </p:nvGrpSpPr>
        <p:grpSpPr>
          <a:xfrm>
            <a:off x="-403246" y="-171430"/>
            <a:ext cx="12546299" cy="7480112"/>
            <a:chOff x="-403246" y="-171430"/>
            <a:chExt cx="12546299" cy="7480112"/>
          </a:xfrm>
        </p:grpSpPr>
        <p:sp>
          <p:nvSpPr>
            <p:cNvPr id="58" name="矩形 2">
              <a:extLst>
                <a:ext uri="{FF2B5EF4-FFF2-40B4-BE49-F238E27FC236}">
                  <a16:creationId xmlns:a16="http://schemas.microsoft.com/office/drawing/2014/main" id="{E0A97063-02F9-4A27-ABCF-92C834D41FAE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椭圆 4">
              <a:extLst>
                <a:ext uri="{FF2B5EF4-FFF2-40B4-BE49-F238E27FC236}">
                  <a16:creationId xmlns:a16="http://schemas.microsoft.com/office/drawing/2014/main" id="{08B820E2-A631-4021-B465-572DCC985320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任意形状 6">
              <a:extLst>
                <a:ext uri="{FF2B5EF4-FFF2-40B4-BE49-F238E27FC236}">
                  <a16:creationId xmlns:a16="http://schemas.microsoft.com/office/drawing/2014/main" id="{1412F2C9-41FF-4375-9F54-6388450EF6E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椭圆 7">
              <a:extLst>
                <a:ext uri="{FF2B5EF4-FFF2-40B4-BE49-F238E27FC236}">
                  <a16:creationId xmlns:a16="http://schemas.microsoft.com/office/drawing/2014/main" id="{9AFCD6BF-4851-4D04-BBB4-B6729C8C276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2" name="图片 8">
              <a:extLst>
                <a:ext uri="{FF2B5EF4-FFF2-40B4-BE49-F238E27FC236}">
                  <a16:creationId xmlns:a16="http://schemas.microsoft.com/office/drawing/2014/main" id="{ACBEBD7F-DF4F-49C1-9226-975AD0B9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63" name="椭圆 9">
              <a:extLst>
                <a:ext uri="{FF2B5EF4-FFF2-40B4-BE49-F238E27FC236}">
                  <a16:creationId xmlns:a16="http://schemas.microsoft.com/office/drawing/2014/main" id="{9E56C097-3EA5-438C-A6F0-03399C0ADD71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972E4DB-4785-4637-B9ED-5A92452D052F}"/>
              </a:ext>
            </a:extLst>
          </p:cNvPr>
          <p:cNvSpPr/>
          <p:nvPr/>
        </p:nvSpPr>
        <p:spPr>
          <a:xfrm>
            <a:off x="4694552" y="2505002"/>
            <a:ext cx="2276264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E771D1F-C6FC-44D9-AB7A-574F38A51F1F}"/>
              </a:ext>
            </a:extLst>
          </p:cNvPr>
          <p:cNvSpPr/>
          <p:nvPr/>
        </p:nvSpPr>
        <p:spPr>
          <a:xfrm>
            <a:off x="5190100" y="3450894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DCD4F0B-BA54-402C-ABA3-A4E519DF9859}"/>
              </a:ext>
            </a:extLst>
          </p:cNvPr>
          <p:cNvSpPr/>
          <p:nvPr/>
        </p:nvSpPr>
        <p:spPr>
          <a:xfrm>
            <a:off x="5940456" y="344575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BBD815F-CCA1-4F8B-8FCD-ED71ADA25C9E}"/>
              </a:ext>
            </a:extLst>
          </p:cNvPr>
          <p:cNvSpPr/>
          <p:nvPr/>
        </p:nvSpPr>
        <p:spPr>
          <a:xfrm>
            <a:off x="2493012" y="2508562"/>
            <a:ext cx="3725372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6ECC12-8DF1-45A2-A4FF-48743C7979E4}"/>
              </a:ext>
            </a:extLst>
          </p:cNvPr>
          <p:cNvSpPr/>
          <p:nvPr/>
        </p:nvSpPr>
        <p:spPr>
          <a:xfrm>
            <a:off x="5191337" y="345174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E08F776-5A73-4D73-9996-24DC16930B49}"/>
              </a:ext>
            </a:extLst>
          </p:cNvPr>
          <p:cNvSpPr/>
          <p:nvPr/>
        </p:nvSpPr>
        <p:spPr>
          <a:xfrm>
            <a:off x="4416940" y="345549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69BDACE-2FEA-4DB9-AE60-1D0EE5464FDF}"/>
              </a:ext>
            </a:extLst>
          </p:cNvPr>
          <p:cNvSpPr/>
          <p:nvPr/>
        </p:nvSpPr>
        <p:spPr>
          <a:xfrm>
            <a:off x="3675728" y="346082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C77DAF2-D772-4442-82F2-AC1756D18AF4}"/>
              </a:ext>
            </a:extLst>
          </p:cNvPr>
          <p:cNvSpPr/>
          <p:nvPr/>
        </p:nvSpPr>
        <p:spPr>
          <a:xfrm>
            <a:off x="2939331" y="3458428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082AB74-F04A-4193-85EF-24AA7874B36A}"/>
              </a:ext>
            </a:extLst>
          </p:cNvPr>
          <p:cNvSpPr/>
          <p:nvPr/>
        </p:nvSpPr>
        <p:spPr>
          <a:xfrm>
            <a:off x="2230688" y="344799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71627C-4ECF-439C-9493-205A8F0F91B5}"/>
              </a:ext>
            </a:extLst>
          </p:cNvPr>
          <p:cNvSpPr txBox="1"/>
          <p:nvPr/>
        </p:nvSpPr>
        <p:spPr>
          <a:xfrm>
            <a:off x="792527" y="1548559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trên tia số: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65FEEB3-7B98-46E8-9D03-2DED563C5C21}"/>
              </a:ext>
            </a:extLst>
          </p:cNvPr>
          <p:cNvGrpSpPr/>
          <p:nvPr/>
        </p:nvGrpSpPr>
        <p:grpSpPr>
          <a:xfrm>
            <a:off x="2297179" y="3096460"/>
            <a:ext cx="8328910" cy="922147"/>
            <a:chOff x="1563236" y="2212042"/>
            <a:chExt cx="8388080" cy="112126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7ACA70D-BD68-481C-B848-B57E588FED1B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36AC53B8-4232-45F4-ACA0-4B789578A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91726C3-64D4-4ADA-995B-283F10911588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4594A04-5A54-4F71-AF0C-7B7654F03D73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5C8C109-9860-44C6-B5CC-7EA322B5F043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73966FB-01D5-46AF-B13D-F22C5B36E67A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BDDA091-35E4-471A-8168-EEF713ED6364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CD42150-F4F9-4F45-B72E-8D7EE42D2A5D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F37CA59-C938-4265-8F76-67E6F6A2A31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9519304-EB8E-4BFC-8A0E-AF0A668AAFDA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1DB716A-4FBB-473F-845E-A6561541AF36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8A8B2F1-B358-43E0-B784-2CEA91BB3571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115E0BB-6F3B-4202-A4F3-149ACDE86D50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E74384-CF7F-4378-8159-D24B1568B471}"/>
                </a:ext>
              </a:extLst>
            </p:cNvPr>
            <p:cNvSpPr txBox="1"/>
            <p:nvPr/>
          </p:nvSpPr>
          <p:spPr>
            <a:xfrm>
              <a:off x="1563236" y="2622261"/>
              <a:ext cx="484094" cy="71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24ECAFA-8A50-417B-8CFE-0FA7D8E8CBB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4CF4AFB-8F04-4039-951D-E729BB7FC2FA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B164DBF-37F0-438F-8186-1673CEE4F74E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ADC79A-1E46-438D-B3CF-6FA2755CDC05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8130469-8EE1-42F1-8F6C-8FD6AC301DD1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2EAB54E-75B1-43CE-A464-3729D9657F46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4BAA800-8696-422B-A2C8-77B7A3996A5D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9BEE429-41AD-4FCA-9A1A-C722413A34EE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03A9A4C-FCED-447D-B241-CAC7F3FCB362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41AF8D5-CB49-4F42-B25C-149EDB7F0DB7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BF8D95A2-EC9D-4552-9993-DA977274D812}"/>
              </a:ext>
            </a:extLst>
          </p:cNvPr>
          <p:cNvSpPr txBox="1"/>
          <p:nvPr/>
        </p:nvSpPr>
        <p:spPr>
          <a:xfrm>
            <a:off x="2094719" y="4753622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Những số bé hơn 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ight Bracket 99">
            <a:extLst>
              <a:ext uri="{FF2B5EF4-FFF2-40B4-BE49-F238E27FC236}">
                <a16:creationId xmlns:a16="http://schemas.microsoft.com/office/drawing/2014/main" id="{B7B0584F-5C0B-4363-86CB-532BF8302AF4}"/>
              </a:ext>
            </a:extLst>
          </p:cNvPr>
          <p:cNvSpPr/>
          <p:nvPr/>
        </p:nvSpPr>
        <p:spPr>
          <a:xfrm>
            <a:off x="5978045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A83984-9CEC-42D6-9E34-B43EB7ED47A1}"/>
              </a:ext>
            </a:extLst>
          </p:cNvPr>
          <p:cNvSpPr txBox="1"/>
          <p:nvPr/>
        </p:nvSpPr>
        <p:spPr>
          <a:xfrm>
            <a:off x="5981759" y="4689650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0; 1; 2; 3; 4</a:t>
            </a:r>
          </a:p>
        </p:txBody>
      </p:sp>
      <p:sp>
        <p:nvSpPr>
          <p:cNvPr id="102" name="Right Bracket 101">
            <a:extLst>
              <a:ext uri="{FF2B5EF4-FFF2-40B4-BE49-F238E27FC236}">
                <a16:creationId xmlns:a16="http://schemas.microsoft.com/office/drawing/2014/main" id="{E781499A-1237-450C-8842-E9F02383F4D2}"/>
              </a:ext>
            </a:extLst>
          </p:cNvPr>
          <p:cNvSpPr/>
          <p:nvPr/>
        </p:nvSpPr>
        <p:spPr>
          <a:xfrm flipH="1">
            <a:off x="4680092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ight Bracket 102">
            <a:extLst>
              <a:ext uri="{FF2B5EF4-FFF2-40B4-BE49-F238E27FC236}">
                <a16:creationId xmlns:a16="http://schemas.microsoft.com/office/drawing/2014/main" id="{4E145628-375E-4964-AA7C-0E8F86CC3195}"/>
              </a:ext>
            </a:extLst>
          </p:cNvPr>
          <p:cNvSpPr/>
          <p:nvPr/>
        </p:nvSpPr>
        <p:spPr>
          <a:xfrm>
            <a:off x="6731723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5D9D9AB-EE4C-419E-9FA2-2A542175ABE4}"/>
              </a:ext>
            </a:extLst>
          </p:cNvPr>
          <p:cNvSpPr txBox="1"/>
          <p:nvPr/>
        </p:nvSpPr>
        <p:spPr>
          <a:xfrm>
            <a:off x="2094719" y="5495818"/>
            <a:ext cx="787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Những số vừa lớn hơn 3 vừa bé hơn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F34993D-0ECF-4BEF-B168-B6958375DF3C}"/>
              </a:ext>
            </a:extLst>
          </p:cNvPr>
          <p:cNvSpPr txBox="1"/>
          <p:nvPr/>
        </p:nvSpPr>
        <p:spPr>
          <a:xfrm>
            <a:off x="8768076" y="5360694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4; 5</a:t>
            </a:r>
          </a:p>
        </p:txBody>
      </p:sp>
      <p:pic>
        <p:nvPicPr>
          <p:cNvPr id="106" name="Picture 105" descr="C:\Users\TUAN\Downloads\Luyện tập 1.png">
            <a:extLst>
              <a:ext uri="{FF2B5EF4-FFF2-40B4-BE49-F238E27FC236}">
                <a16:creationId xmlns:a16="http://schemas.microsoft.com/office/drawing/2014/main" id="{639805CB-4BFD-43C8-A1FF-3D6A57B7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35" y="47510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0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  <p:bldP spid="66" grpId="0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/>
          <p:bldP spid="99" grpId="0"/>
          <p:bldP spid="100" grpId="0" animBg="1"/>
          <p:bldP spid="100" grpId="1" animBg="1"/>
          <p:bldP spid="100" grpId="2" animBg="1"/>
          <p:bldP spid="101" grpId="0"/>
          <p:bldP spid="102" grpId="0" animBg="1"/>
          <p:bldP spid="102" grpId="1" animBg="1"/>
          <p:bldP spid="103" grpId="0" animBg="1"/>
          <p:bldP spid="103" grpId="1" animBg="1"/>
          <p:bldP spid="104" grpId="0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  <p:bldP spid="66" grpId="0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/>
          <p:bldP spid="99" grpId="0"/>
          <p:bldP spid="100" grpId="0" animBg="1"/>
          <p:bldP spid="100" grpId="1" animBg="1"/>
          <p:bldP spid="100" grpId="2" animBg="1"/>
          <p:bldP spid="101" grpId="0"/>
          <p:bldP spid="102" grpId="0" animBg="1"/>
          <p:bldP spid="102" grpId="1" animBg="1"/>
          <p:bldP spid="103" grpId="0" animBg="1"/>
          <p:bldP spid="103" grpId="1" animBg="1"/>
          <p:bldP spid="104" grpId="0"/>
          <p:bldP spid="10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D8395-1076-43F3-A2F2-0504F0332500}"/>
              </a:ext>
            </a:extLst>
          </p:cNvPr>
          <p:cNvGrpSpPr/>
          <p:nvPr/>
        </p:nvGrpSpPr>
        <p:grpSpPr>
          <a:xfrm>
            <a:off x="-403246" y="-171430"/>
            <a:ext cx="12546299" cy="7480112"/>
            <a:chOff x="-403246" y="-171430"/>
            <a:chExt cx="12546299" cy="7480112"/>
          </a:xfrm>
        </p:grpSpPr>
        <p:sp>
          <p:nvSpPr>
            <p:cNvPr id="58" name="矩形 2">
              <a:extLst>
                <a:ext uri="{FF2B5EF4-FFF2-40B4-BE49-F238E27FC236}">
                  <a16:creationId xmlns:a16="http://schemas.microsoft.com/office/drawing/2014/main" id="{E0A97063-02F9-4A27-ABCF-92C834D41FAE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椭圆 4">
              <a:extLst>
                <a:ext uri="{FF2B5EF4-FFF2-40B4-BE49-F238E27FC236}">
                  <a16:creationId xmlns:a16="http://schemas.microsoft.com/office/drawing/2014/main" id="{08B820E2-A631-4021-B465-572DCC985320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任意形状 6">
              <a:extLst>
                <a:ext uri="{FF2B5EF4-FFF2-40B4-BE49-F238E27FC236}">
                  <a16:creationId xmlns:a16="http://schemas.microsoft.com/office/drawing/2014/main" id="{1412F2C9-41FF-4375-9F54-6388450EF6E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椭圆 7">
              <a:extLst>
                <a:ext uri="{FF2B5EF4-FFF2-40B4-BE49-F238E27FC236}">
                  <a16:creationId xmlns:a16="http://schemas.microsoft.com/office/drawing/2014/main" id="{9AFCD6BF-4851-4D04-BBB4-B6729C8C276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2" name="图片 8">
              <a:extLst>
                <a:ext uri="{FF2B5EF4-FFF2-40B4-BE49-F238E27FC236}">
                  <a16:creationId xmlns:a16="http://schemas.microsoft.com/office/drawing/2014/main" id="{ACBEBD7F-DF4F-49C1-9226-975AD0B9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63" name="椭圆 9">
              <a:extLst>
                <a:ext uri="{FF2B5EF4-FFF2-40B4-BE49-F238E27FC236}">
                  <a16:creationId xmlns:a16="http://schemas.microsoft.com/office/drawing/2014/main" id="{9E56C097-3EA5-438C-A6F0-03399C0ADD71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F6EC3CA-5FC0-4F5B-9E25-775C5A044ADB}"/>
              </a:ext>
            </a:extLst>
          </p:cNvPr>
          <p:cNvSpPr txBox="1"/>
          <p:nvPr/>
        </p:nvSpPr>
        <p:spPr>
          <a:xfrm>
            <a:off x="668743" y="58862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83823F-04E3-4EC4-A593-8978E9A4D10F}"/>
              </a:ext>
            </a:extLst>
          </p:cNvPr>
          <p:cNvSpPr txBox="1"/>
          <p:nvPr/>
        </p:nvSpPr>
        <p:spPr>
          <a:xfrm>
            <a:off x="668743" y="1208351"/>
            <a:ext cx="1070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 hai trong ba thẻ số bên được tất cả bao nhiêu số có hai chữ số 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CE3E618-13AA-41CC-83B3-7CD3B7E44A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935"/>
          <a:stretch/>
        </p:blipFill>
        <p:spPr>
          <a:xfrm>
            <a:off x="5114364" y="1950032"/>
            <a:ext cx="5207000" cy="2983379"/>
          </a:xfrm>
          <a:prstGeom prst="rect">
            <a:avLst/>
          </a:prstGeom>
        </p:spPr>
      </p:pic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C276BE0-EF84-4D47-8778-F753BCBAEEF6}"/>
              </a:ext>
            </a:extLst>
          </p:cNvPr>
          <p:cNvSpPr/>
          <p:nvPr/>
        </p:nvSpPr>
        <p:spPr>
          <a:xfrm>
            <a:off x="1270925" y="2126469"/>
            <a:ext cx="1774610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   6</a:t>
            </a: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0769342D-4BD5-4B0B-8449-14280FE23953}"/>
              </a:ext>
            </a:extLst>
          </p:cNvPr>
          <p:cNvSpPr/>
          <p:nvPr/>
        </p:nvSpPr>
        <p:spPr>
          <a:xfrm>
            <a:off x="1259717" y="3241493"/>
            <a:ext cx="178581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   5</a:t>
            </a: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BB72E3C0-2CAE-469E-A206-3EE3C2DF3D38}"/>
              </a:ext>
            </a:extLst>
          </p:cNvPr>
          <p:cNvSpPr/>
          <p:nvPr/>
        </p:nvSpPr>
        <p:spPr>
          <a:xfrm>
            <a:off x="1330980" y="4316850"/>
            <a:ext cx="171455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  4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24185E5-308A-4F6B-849A-9803B1D39A12}"/>
              </a:ext>
            </a:extLst>
          </p:cNvPr>
          <p:cNvSpPr/>
          <p:nvPr/>
        </p:nvSpPr>
        <p:spPr>
          <a:xfrm>
            <a:off x="1259717" y="212646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F44FB98-49A1-4381-800C-29314BFFC2A0}"/>
              </a:ext>
            </a:extLst>
          </p:cNvPr>
          <p:cNvSpPr/>
          <p:nvPr/>
        </p:nvSpPr>
        <p:spPr>
          <a:xfrm>
            <a:off x="1268911" y="323175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9C2BAFE4-BD3E-4A38-AF15-5E82CCAC5B7A}"/>
              </a:ext>
            </a:extLst>
          </p:cNvPr>
          <p:cNvSpPr/>
          <p:nvPr/>
        </p:nvSpPr>
        <p:spPr>
          <a:xfrm>
            <a:off x="1328938" y="431685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6175B37-4D2B-459F-8A08-EA90BA91174A}"/>
              </a:ext>
            </a:extLst>
          </p:cNvPr>
          <p:cNvSpPr txBox="1"/>
          <p:nvPr/>
        </p:nvSpPr>
        <p:spPr>
          <a:xfrm>
            <a:off x="3799270" y="5049656"/>
            <a:ext cx="7541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2 chữ số ghép được từ 3 thẻ số trên là: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40; 45; 50; 54.</a:t>
            </a:r>
          </a:p>
        </p:txBody>
      </p:sp>
    </p:spTree>
    <p:extLst>
      <p:ext uri="{BB962C8B-B14F-4D97-AF65-F5344CB8AC3E}">
        <p14:creationId xmlns:p14="http://schemas.microsoft.com/office/powerpoint/2010/main" val="27769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07" grpId="0" animBg="1"/>
      <p:bldP spid="108" grpId="0" animBg="1"/>
      <p:bldP spid="109" grpId="0" animBg="1"/>
      <p:bldP spid="110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421</Words>
  <Application>Microsoft Office PowerPoint</Application>
  <PresentationFormat>Widescreen</PresentationFormat>
  <Paragraphs>96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1_Office Theme</vt:lpstr>
      <vt:lpstr>5_Office Theme</vt:lpstr>
      <vt:lpstr>2_Office Theme</vt:lpstr>
      <vt:lpstr>3_Office Theme</vt:lpstr>
      <vt:lpstr>PowerPoint Presentation</vt:lpstr>
      <vt:lpstr>Trò chơi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7</cp:revision>
  <dcterms:created xsi:type="dcterms:W3CDTF">2021-08-02T08:10:17Z</dcterms:created>
  <dcterms:modified xsi:type="dcterms:W3CDTF">2021-09-10T03:08:42Z</dcterms:modified>
</cp:coreProperties>
</file>