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05" r:id="rId3"/>
  </p:sldMasterIdLst>
  <p:notesMasterIdLst>
    <p:notesMasterId r:id="rId18"/>
  </p:notesMasterIdLst>
  <p:sldIdLst>
    <p:sldId id="2007577120" r:id="rId4"/>
    <p:sldId id="2007577095" r:id="rId5"/>
    <p:sldId id="2007577121" r:id="rId6"/>
    <p:sldId id="2007577123" r:id="rId7"/>
    <p:sldId id="2007577122" r:id="rId8"/>
    <p:sldId id="2007577124" r:id="rId9"/>
    <p:sldId id="2007577125" r:id="rId10"/>
    <p:sldId id="2007577128" r:id="rId11"/>
    <p:sldId id="2007577127" r:id="rId12"/>
    <p:sldId id="266" r:id="rId13"/>
    <p:sldId id="256" r:id="rId14"/>
    <p:sldId id="257" r:id="rId15"/>
    <p:sldId id="258" r:id="rId16"/>
    <p:sldId id="29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5C3F4-3FF7-4369-B2D0-D35D29012B0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66D1D-F660-4598-B8BF-C8A012F14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9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5847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475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008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39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1169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382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1957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4321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12204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5285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8915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400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4974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301026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3953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49831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60791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A103-A140-45FC-8B54-39C4C83E4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03ABC-5080-459B-BF06-DA480BCBA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8CE31-4BCE-4404-B1E0-75EB3F4DD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9AE24-CE82-44BD-AE1A-D268B8E6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A99A1-FF97-4ABA-BB98-6ED41CA4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68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2549-6BE5-410C-BE9B-03BC8DD66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3854A-AD5A-44BF-B6C1-B2B01FD77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D2155-C560-4DF8-A249-34A2E678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9/6/2021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84763-32EB-4A11-A757-FF4DB630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5873C-913E-42AB-92C4-F99F4A03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083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403C1-C964-4282-A33D-9CEE807E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D4E02-FF1C-4ADD-A6E9-A18C46F99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22D68-1229-417E-9601-4F19B87B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4BD-8D24-429C-8BAE-76C12DAB762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113D5-26B1-4CDE-86EC-BD4CDACF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EDC85-5B01-42CD-B1C0-F11DF6A9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5327-05FE-4697-A904-85DE951D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9608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CBD7C-3279-42C7-85C7-0291F943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9C7D-B767-4E13-A063-23DD3D66B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FC84A-C962-4F51-B17E-1DC8C43A0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7DF76-CA03-45CB-94B1-0DE2F97F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4BD-8D24-429C-8BAE-76C12DAB762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CFF51-DAFF-4062-9518-745182BC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A38D3-44B2-4243-A143-5908DA29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5327-05FE-4697-A904-85DE951D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0498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205B-D59F-48CE-A434-EF36BDF6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59605-95A6-4092-9996-86DB08515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5E429-C76C-4416-AAE4-A41DC70E3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2441F2-17FC-4FDA-8DD9-D4F6774FE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D103DB-8639-453D-86C2-61DBDD9C3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2CF21-464A-47E6-AA38-4353372C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4BD-8D24-429C-8BAE-76C12DAB762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C1992-DD7B-418E-8ED3-710FD752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2EAB60-7A36-4A04-BCFC-F0B9E457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5327-05FE-4697-A904-85DE951D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816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3811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EB5D-76B9-4835-98EA-BC0411D0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361658-18DC-457F-8C61-C68261821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4BD-8D24-429C-8BAE-76C12DAB762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6EBD8-DE20-48AA-8F62-484A9211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7A643-DEBE-4DB2-A23B-8D8FA207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5327-05FE-4697-A904-85DE951D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5466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202F3-FBA5-4493-9471-92733E33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9/6/2021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ACADC-5154-45D3-8005-7F431BD5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A64ED-1A6A-4D42-B9FD-FD3B585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825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6666-284D-42AB-812A-0E6A6B6BA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866F5-2737-4584-B7CC-D9A6B3560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7BBC6-2647-4A33-9781-1787F44A8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EB71C-A494-4BAB-911F-D5DD9779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4BD-8D24-429C-8BAE-76C12DAB762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06296-D1A9-4838-940B-4D72FDE0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B075A-D0F5-45A0-938C-DD1CC5D8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5327-05FE-4697-A904-85DE951D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562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AE33-D2FA-45B1-800B-6C817B7BF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5CC9BC-D557-44E1-8022-5A548C44A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79DA8-1DF2-4D9F-9B40-399419424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4C09B-4C44-4559-BCE6-22F7A4D0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4BD-8D24-429C-8BAE-76C12DAB762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F80A0-9DCA-4D22-A547-BCD5C9B8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E008F-03CD-4780-B1F6-1B56A1A3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5327-05FE-4697-A904-85DE951D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9435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AF4C-D4EF-484C-B22B-39219D6C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FB12D-A8A4-4FF5-858A-2B071FE2D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34AE3-6777-4496-A819-4C1FF9443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4BD-8D24-429C-8BAE-76C12DAB762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7C14B-6FD3-467C-AB2C-76B84DD9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B2185-9063-438B-B950-5C84DE67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5327-05FE-4697-A904-85DE951D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8643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79FA47-AF06-41A8-9CD2-E0F3C5220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FBC92-098E-438C-8431-97E259956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692D7-E142-40B3-A667-2565F393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4BD-8D24-429C-8BAE-76C12DAB762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82E27-A7AB-4F64-95C6-0B444E96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D2304-8645-4C15-8146-145CBA56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5327-05FE-4697-A904-85DE951D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87527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6344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2021/9/6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804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35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155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986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74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30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84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2962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293AF-433A-49FB-8AB3-8C6FD76E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0F868-0753-4392-8964-51FB9AE7E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F9CB9-012A-4B0D-A8F6-A19F005B4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F4BD-8D24-429C-8BAE-76C12DAB762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B9E64-C799-45AC-9D20-441BCD7F5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9FDDF-7249-4702-8329-1D7200E7B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85327-05FE-4697-A904-85DE951D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6.jpeg"/><Relationship Id="rId5" Type="http://schemas.openxmlformats.org/officeDocument/2006/relationships/image" Target="../media/image45.jpg"/><Relationship Id="rId10" Type="http://schemas.openxmlformats.org/officeDocument/2006/relationships/image" Target="../media/image49.png"/><Relationship Id="rId4" Type="http://schemas.openxmlformats.org/officeDocument/2006/relationships/image" Target="../media/image44.jp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8.gif"/><Relationship Id="rId5" Type="http://schemas.openxmlformats.org/officeDocument/2006/relationships/image" Target="../media/image50.gif"/><Relationship Id="rId10" Type="http://schemas.openxmlformats.org/officeDocument/2006/relationships/image" Target="../media/image52.jpeg"/><Relationship Id="rId4" Type="http://schemas.openxmlformats.org/officeDocument/2006/relationships/image" Target="../media/image44.jp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8.gif"/><Relationship Id="rId5" Type="http://schemas.openxmlformats.org/officeDocument/2006/relationships/image" Target="../media/image50.gif"/><Relationship Id="rId10" Type="http://schemas.openxmlformats.org/officeDocument/2006/relationships/image" Target="../media/image52.jpeg"/><Relationship Id="rId4" Type="http://schemas.openxmlformats.org/officeDocument/2006/relationships/image" Target="../media/image44.jp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8.gif"/><Relationship Id="rId5" Type="http://schemas.openxmlformats.org/officeDocument/2006/relationships/image" Target="../media/image50.gif"/><Relationship Id="rId10" Type="http://schemas.openxmlformats.org/officeDocument/2006/relationships/image" Target="../media/image52.jpeg"/><Relationship Id="rId4" Type="http://schemas.openxmlformats.org/officeDocument/2006/relationships/image" Target="../media/image44.jpg"/><Relationship Id="rId9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microsoft.com/office/2007/relationships/hdphoto" Target="../media/hdphoto5.wdp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BÀI 1: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ÔN TẬP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CÁC SỐ ĐẾN 100 (</a:t>
            </a:r>
            <a:r>
              <a:rPr lang="en-US" altLang="en-US" sz="2800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Tiết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2)</a:t>
            </a:r>
            <a:endParaRPr lang="en-US" altLang="en-US" sz="28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2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4189284" y="355136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 </a:t>
            </a:r>
            <a:r>
              <a:rPr lang="vi-VN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40 + ?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4449977" y="290008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 = 50 + ?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4348582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19, 23, 27, 32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5" y="3452776"/>
            <a:ext cx="4348581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19, 27, 23, 32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4258523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32, 27, 23, 19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4258523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27, 32, 23, 19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733800" y="278665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 xếp các số 19, 32, 23, 27 theo thứ tự từ bé đến lớn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03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 biệt các em</a:t>
            </a:r>
            <a:endParaRPr kumimoji="0" lang="en-US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2126367" y="2603971"/>
            <a:ext cx="7593553" cy="26741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SỐ ĐẾN 100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sz="48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B882A1-7529-4B05-A743-44DA7450D1C5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E764A4-B55D-402B-9F11-7ED4EDC01DD8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0375212D-B348-44A6-A408-477A78580729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36A3E3DA-EFA6-48E4-BFCD-E9434616DC38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200FCC-CCE2-477D-8C4E-4B488D24127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B7362D9-E4CD-47F1-B5FA-05C86C050E0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B29947CD-AF52-490D-8DB9-8DA46D09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516" y="-25017"/>
            <a:ext cx="2338800" cy="902472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34AACC-82DC-40C1-B9F7-A885CED64CCF}"/>
              </a:ext>
            </a:extLst>
          </p:cNvPr>
          <p:cNvSpPr txBox="1"/>
          <p:nvPr/>
        </p:nvSpPr>
        <p:spPr>
          <a:xfrm>
            <a:off x="441968" y="1068571"/>
            <a:ext cx="587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C6223C-0609-417E-9C28-58FB0A64EE02}"/>
              </a:ext>
            </a:extLst>
          </p:cNvPr>
          <p:cNvSpPr/>
          <p:nvPr/>
        </p:nvSpPr>
        <p:spPr>
          <a:xfrm>
            <a:off x="2859669" y="1205276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61B8EC-B928-4FD8-AAAB-1D06EFB2376B}"/>
              </a:ext>
            </a:extLst>
          </p:cNvPr>
          <p:cNvSpPr/>
          <p:nvPr/>
        </p:nvSpPr>
        <p:spPr>
          <a:xfrm>
            <a:off x="6914790" y="1205276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010A18-64B7-4F48-8385-8729CC39D02E}"/>
              </a:ext>
            </a:extLst>
          </p:cNvPr>
          <p:cNvGrpSpPr/>
          <p:nvPr/>
        </p:nvGrpSpPr>
        <p:grpSpPr>
          <a:xfrm>
            <a:off x="3263885" y="1484274"/>
            <a:ext cx="2949010" cy="2447673"/>
            <a:chOff x="1887777" y="2104796"/>
            <a:chExt cx="2949010" cy="2447673"/>
          </a:xfrm>
        </p:grpSpPr>
        <p:sp>
          <p:nvSpPr>
            <p:cNvPr id="12" name="Merge 12">
              <a:extLst>
                <a:ext uri="{FF2B5EF4-FFF2-40B4-BE49-F238E27FC236}">
                  <a16:creationId xmlns:a16="http://schemas.microsoft.com/office/drawing/2014/main" id="{98E46640-A8A7-4EDC-B866-DACEC6B9A9D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84E499C-7506-4263-9AC7-206FE0193F42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Merge 12">
              <a:extLst>
                <a:ext uri="{FF2B5EF4-FFF2-40B4-BE49-F238E27FC236}">
                  <a16:creationId xmlns:a16="http://schemas.microsoft.com/office/drawing/2014/main" id="{C81222F5-8D25-4094-B05E-499A582417C9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6F84E87-9AE1-411C-8D03-B1C660FB77FF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51355FC5-C3AF-48BC-8169-47AB6321C79E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52B2588-1D5A-4135-93BA-0AB1D69F612D}"/>
              </a:ext>
            </a:extLst>
          </p:cNvPr>
          <p:cNvSpPr/>
          <p:nvPr/>
        </p:nvSpPr>
        <p:spPr>
          <a:xfrm>
            <a:off x="4397683" y="167929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210BC1-5523-49F9-8646-B948F9153579}"/>
              </a:ext>
            </a:extLst>
          </p:cNvPr>
          <p:cNvSpPr/>
          <p:nvPr/>
        </p:nvSpPr>
        <p:spPr>
          <a:xfrm>
            <a:off x="3460883" y="300917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F3EC20-B4D4-4685-A730-DB3A4B1EC85C}"/>
              </a:ext>
            </a:extLst>
          </p:cNvPr>
          <p:cNvSpPr/>
          <p:nvPr/>
        </p:nvSpPr>
        <p:spPr>
          <a:xfrm>
            <a:off x="5433935" y="3009169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F3A706-9666-4CE2-8A8E-C97A9DC1CCB9}"/>
              </a:ext>
            </a:extLst>
          </p:cNvPr>
          <p:cNvSpPr/>
          <p:nvPr/>
        </p:nvSpPr>
        <p:spPr>
          <a:xfrm>
            <a:off x="3045015" y="438806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87AF4D-2E06-4B5A-8C3D-C6E1B8CCF6DD}"/>
              </a:ext>
            </a:extLst>
          </p:cNvPr>
          <p:cNvSpPr/>
          <p:nvPr/>
        </p:nvSpPr>
        <p:spPr>
          <a:xfrm>
            <a:off x="3819277" y="4388613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63B229-D5BA-4353-A43C-A38B7300FD3B}"/>
              </a:ext>
            </a:extLst>
          </p:cNvPr>
          <p:cNvSpPr/>
          <p:nvPr/>
        </p:nvSpPr>
        <p:spPr>
          <a:xfrm>
            <a:off x="4383951" y="438112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B6F5F3-1B28-47A1-94E6-343250E6A998}"/>
              </a:ext>
            </a:extLst>
          </p:cNvPr>
          <p:cNvSpPr/>
          <p:nvPr/>
        </p:nvSpPr>
        <p:spPr>
          <a:xfrm>
            <a:off x="5158214" y="4381672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BF5319-3FB3-4515-BC9A-241F104233A6}"/>
              </a:ext>
            </a:extLst>
          </p:cNvPr>
          <p:cNvSpPr/>
          <p:nvPr/>
        </p:nvSpPr>
        <p:spPr>
          <a:xfrm>
            <a:off x="5833745" y="4381126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A7F541-D1EA-4EF8-80D3-6907F5DC1760}"/>
              </a:ext>
            </a:extLst>
          </p:cNvPr>
          <p:cNvGrpSpPr/>
          <p:nvPr/>
        </p:nvGrpSpPr>
        <p:grpSpPr>
          <a:xfrm>
            <a:off x="7448459" y="1530308"/>
            <a:ext cx="2980836" cy="2469098"/>
            <a:chOff x="1871447" y="2066209"/>
            <a:chExt cx="2980836" cy="2469098"/>
          </a:xfrm>
        </p:grpSpPr>
        <p:sp>
          <p:nvSpPr>
            <p:cNvPr id="26" name="Merge 12">
              <a:extLst>
                <a:ext uri="{FF2B5EF4-FFF2-40B4-BE49-F238E27FC236}">
                  <a16:creationId xmlns:a16="http://schemas.microsoft.com/office/drawing/2014/main" id="{0210AAA3-D3F9-4EA4-8C25-B9F81E9AD2B7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12C0A6-E4FC-4BF4-9871-A3C0C6903E2B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Merge 12">
              <a:extLst>
                <a:ext uri="{FF2B5EF4-FFF2-40B4-BE49-F238E27FC236}">
                  <a16:creationId xmlns:a16="http://schemas.microsoft.com/office/drawing/2014/main" id="{700DCD3F-1D08-4513-9F69-87D1EF038C39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E20723-C079-41CB-BC94-FC7F59463F66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ounded Rectangle 33">
              <a:extLst>
                <a:ext uri="{FF2B5EF4-FFF2-40B4-BE49-F238E27FC236}">
                  <a16:creationId xmlns:a16="http://schemas.microsoft.com/office/drawing/2014/main" id="{B1B745E9-BB24-49D4-9EFD-46555357130F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C08F4F3-2578-4186-8A9C-ABC314AA9A2A}"/>
              </a:ext>
            </a:extLst>
          </p:cNvPr>
          <p:cNvSpPr/>
          <p:nvPr/>
        </p:nvSpPr>
        <p:spPr>
          <a:xfrm>
            <a:off x="8598588" y="1763919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03392E-E048-4E17-9126-4881DD212290}"/>
              </a:ext>
            </a:extLst>
          </p:cNvPr>
          <p:cNvSpPr/>
          <p:nvPr/>
        </p:nvSpPr>
        <p:spPr>
          <a:xfrm>
            <a:off x="7661788" y="309379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188A5C-8A18-45F6-9461-2576525CEE0F}"/>
              </a:ext>
            </a:extLst>
          </p:cNvPr>
          <p:cNvSpPr/>
          <p:nvPr/>
        </p:nvSpPr>
        <p:spPr>
          <a:xfrm>
            <a:off x="9667497" y="309379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346B62-9B8C-4E4D-AD69-2DCA95906D67}"/>
              </a:ext>
            </a:extLst>
          </p:cNvPr>
          <p:cNvSpPr/>
          <p:nvPr/>
        </p:nvSpPr>
        <p:spPr>
          <a:xfrm>
            <a:off x="7312972" y="4427933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9A6336-9DAE-4A73-8EA9-4463F8ECEB2C}"/>
              </a:ext>
            </a:extLst>
          </p:cNvPr>
          <p:cNvSpPr/>
          <p:nvPr/>
        </p:nvSpPr>
        <p:spPr>
          <a:xfrm>
            <a:off x="8087234" y="4428478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7951B8-DDA6-4E68-AA6A-932A4F04AE7F}"/>
              </a:ext>
            </a:extLst>
          </p:cNvPr>
          <p:cNvSpPr/>
          <p:nvPr/>
        </p:nvSpPr>
        <p:spPr>
          <a:xfrm>
            <a:off x="8651908" y="442099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5762E97-FC12-4E62-BA9D-8E39E9A3987F}"/>
              </a:ext>
            </a:extLst>
          </p:cNvPr>
          <p:cNvSpPr/>
          <p:nvPr/>
        </p:nvSpPr>
        <p:spPr>
          <a:xfrm>
            <a:off x="9426171" y="4421537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1EA0F1-DE6C-4428-AD23-D908EF512E43}"/>
              </a:ext>
            </a:extLst>
          </p:cNvPr>
          <p:cNvSpPr/>
          <p:nvPr/>
        </p:nvSpPr>
        <p:spPr>
          <a:xfrm>
            <a:off x="10101702" y="442099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061D49D-7466-4A92-86EB-E6E17C0ADA24}"/>
              </a:ext>
            </a:extLst>
          </p:cNvPr>
          <p:cNvSpPr/>
          <p:nvPr/>
        </p:nvSpPr>
        <p:spPr>
          <a:xfrm>
            <a:off x="10188787" y="4377443"/>
            <a:ext cx="441146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0438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B29947CD-AF52-490D-8DB9-8DA46D09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03" y="111688"/>
            <a:ext cx="2834086" cy="1093588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34AACC-82DC-40C1-B9F7-A885CED64CCF}"/>
              </a:ext>
            </a:extLst>
          </p:cNvPr>
          <p:cNvSpPr txBox="1"/>
          <p:nvPr/>
        </p:nvSpPr>
        <p:spPr>
          <a:xfrm>
            <a:off x="441968" y="1068571"/>
            <a:ext cx="587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2793D4-6D7C-4C51-BB1C-FE49FEB9CCF9}"/>
              </a:ext>
            </a:extLst>
          </p:cNvPr>
          <p:cNvSpPr/>
          <p:nvPr/>
        </p:nvSpPr>
        <p:spPr>
          <a:xfrm>
            <a:off x="2770287" y="1205276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6965F3-5917-4D1B-8A11-B30774112E54}"/>
              </a:ext>
            </a:extLst>
          </p:cNvPr>
          <p:cNvSpPr/>
          <p:nvPr/>
        </p:nvSpPr>
        <p:spPr>
          <a:xfrm>
            <a:off x="7086418" y="1205276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BBEF63-7DFD-4EA9-81F2-FB5D98F7B82F}"/>
              </a:ext>
            </a:extLst>
          </p:cNvPr>
          <p:cNvGrpSpPr/>
          <p:nvPr/>
        </p:nvGrpSpPr>
        <p:grpSpPr>
          <a:xfrm>
            <a:off x="3371749" y="1485532"/>
            <a:ext cx="2949010" cy="2447673"/>
            <a:chOff x="1887777" y="2104796"/>
            <a:chExt cx="2949010" cy="2447673"/>
          </a:xfrm>
        </p:grpSpPr>
        <p:sp>
          <p:nvSpPr>
            <p:cNvPr id="44" name="Merge 12">
              <a:extLst>
                <a:ext uri="{FF2B5EF4-FFF2-40B4-BE49-F238E27FC236}">
                  <a16:creationId xmlns:a16="http://schemas.microsoft.com/office/drawing/2014/main" id="{9E4CEB04-F13E-4A00-A1AE-D7ACB6EC0E97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9427547-3399-4211-A94A-63CCF25DDBA7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Merge 12">
              <a:extLst>
                <a:ext uri="{FF2B5EF4-FFF2-40B4-BE49-F238E27FC236}">
                  <a16:creationId xmlns:a16="http://schemas.microsoft.com/office/drawing/2014/main" id="{0238FAB2-A6D1-492F-82FD-280D6D1DA8AC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8888FD3-42D5-4EF0-8DBC-CD1FC72DFFB7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ounded Rectangle 10">
              <a:extLst>
                <a:ext uri="{FF2B5EF4-FFF2-40B4-BE49-F238E27FC236}">
                  <a16:creationId xmlns:a16="http://schemas.microsoft.com/office/drawing/2014/main" id="{B2D6879F-1193-4BDA-A9D2-688655DD1442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C1DB1BFC-2651-47B6-A690-6D5831DA936C}"/>
              </a:ext>
            </a:extLst>
          </p:cNvPr>
          <p:cNvSpPr/>
          <p:nvPr/>
        </p:nvSpPr>
        <p:spPr>
          <a:xfrm>
            <a:off x="4501975" y="162679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4EBD940-B963-4DB6-AF83-B213AE10F877}"/>
              </a:ext>
            </a:extLst>
          </p:cNvPr>
          <p:cNvSpPr/>
          <p:nvPr/>
        </p:nvSpPr>
        <p:spPr>
          <a:xfrm>
            <a:off x="3693415" y="3005649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DB330FF-EC87-42AF-A673-95310194C565}"/>
              </a:ext>
            </a:extLst>
          </p:cNvPr>
          <p:cNvSpPr/>
          <p:nvPr/>
        </p:nvSpPr>
        <p:spPr>
          <a:xfrm>
            <a:off x="5538227" y="3005648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414895A-3DEB-4327-BC7A-9E0862EEF85A}"/>
              </a:ext>
            </a:extLst>
          </p:cNvPr>
          <p:cNvSpPr/>
          <p:nvPr/>
        </p:nvSpPr>
        <p:spPr>
          <a:xfrm>
            <a:off x="3149307" y="438454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3502A0B-8259-4FBB-9FE2-87AE67F1E224}"/>
              </a:ext>
            </a:extLst>
          </p:cNvPr>
          <p:cNvSpPr/>
          <p:nvPr/>
        </p:nvSpPr>
        <p:spPr>
          <a:xfrm>
            <a:off x="3923569" y="4385092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B34EE9C-19DC-4F30-915E-D05243B8A07C}"/>
              </a:ext>
            </a:extLst>
          </p:cNvPr>
          <p:cNvSpPr/>
          <p:nvPr/>
        </p:nvSpPr>
        <p:spPr>
          <a:xfrm>
            <a:off x="4616483" y="4377606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A0D46E6-42C3-4D04-966C-14039B666162}"/>
              </a:ext>
            </a:extLst>
          </p:cNvPr>
          <p:cNvSpPr/>
          <p:nvPr/>
        </p:nvSpPr>
        <p:spPr>
          <a:xfrm>
            <a:off x="5262506" y="437815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88285E7-68D6-4A62-A138-78562802FDFE}"/>
              </a:ext>
            </a:extLst>
          </p:cNvPr>
          <p:cNvSpPr/>
          <p:nvPr/>
        </p:nvSpPr>
        <p:spPr>
          <a:xfrm>
            <a:off x="5938037" y="437760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7597634-C2FB-4BF7-821B-8DFD19F87548}"/>
              </a:ext>
            </a:extLst>
          </p:cNvPr>
          <p:cNvGrpSpPr/>
          <p:nvPr/>
        </p:nvGrpSpPr>
        <p:grpSpPr>
          <a:xfrm>
            <a:off x="7623659" y="1535087"/>
            <a:ext cx="2980836" cy="2469098"/>
            <a:chOff x="1871447" y="2066209"/>
            <a:chExt cx="2980836" cy="2469098"/>
          </a:xfrm>
        </p:grpSpPr>
        <p:sp>
          <p:nvSpPr>
            <p:cNvPr id="58" name="Merge 12">
              <a:extLst>
                <a:ext uri="{FF2B5EF4-FFF2-40B4-BE49-F238E27FC236}">
                  <a16:creationId xmlns:a16="http://schemas.microsoft.com/office/drawing/2014/main" id="{DB6AAB5D-F1AC-4EC2-A5BE-C5D62636C0A1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3672326-0823-4957-862B-ACB75002C515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Merge 12">
              <a:extLst>
                <a:ext uri="{FF2B5EF4-FFF2-40B4-BE49-F238E27FC236}">
                  <a16:creationId xmlns:a16="http://schemas.microsoft.com/office/drawing/2014/main" id="{9DAD9925-EBCF-4934-A484-6B2E6528F6E2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13FF88A-6BD2-42D9-9C68-177C8E988966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33">
              <a:extLst>
                <a:ext uri="{FF2B5EF4-FFF2-40B4-BE49-F238E27FC236}">
                  <a16:creationId xmlns:a16="http://schemas.microsoft.com/office/drawing/2014/main" id="{79040EC5-F965-4DF7-9E1A-8AE23392B559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6F730B2A-7028-43FB-BD27-8AD7C5260506}"/>
              </a:ext>
            </a:extLst>
          </p:cNvPr>
          <p:cNvSpPr/>
          <p:nvPr/>
        </p:nvSpPr>
        <p:spPr>
          <a:xfrm>
            <a:off x="8770216" y="168227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D2ADA09-3CD9-4310-9C70-AF1E615F9BC8}"/>
              </a:ext>
            </a:extLst>
          </p:cNvPr>
          <p:cNvSpPr/>
          <p:nvPr/>
        </p:nvSpPr>
        <p:spPr>
          <a:xfrm>
            <a:off x="7961656" y="309379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7BB93C1-0DBA-40A3-B35E-739FFF58F0B0}"/>
              </a:ext>
            </a:extLst>
          </p:cNvPr>
          <p:cNvSpPr/>
          <p:nvPr/>
        </p:nvSpPr>
        <p:spPr>
          <a:xfrm>
            <a:off x="9839125" y="309379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7BBDE95-E683-47FD-A157-6E5A26129A07}"/>
              </a:ext>
            </a:extLst>
          </p:cNvPr>
          <p:cNvSpPr/>
          <p:nvPr/>
        </p:nvSpPr>
        <p:spPr>
          <a:xfrm>
            <a:off x="7484600" y="4427933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1FE415F-BD53-45F7-9C6B-7774909BC9D8}"/>
              </a:ext>
            </a:extLst>
          </p:cNvPr>
          <p:cNvSpPr/>
          <p:nvPr/>
        </p:nvSpPr>
        <p:spPr>
          <a:xfrm>
            <a:off x="8258862" y="4428478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37FEDE0-F789-4323-B939-7344DA85E6D4}"/>
              </a:ext>
            </a:extLst>
          </p:cNvPr>
          <p:cNvSpPr/>
          <p:nvPr/>
        </p:nvSpPr>
        <p:spPr>
          <a:xfrm>
            <a:off x="8951776" y="4420992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47ADEB4-D84A-4D76-9500-64B898BD4C9D}"/>
              </a:ext>
            </a:extLst>
          </p:cNvPr>
          <p:cNvSpPr/>
          <p:nvPr/>
        </p:nvSpPr>
        <p:spPr>
          <a:xfrm>
            <a:off x="9597799" y="4421537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7F0961C-5BB5-4678-9EE5-BFA924DE257F}"/>
              </a:ext>
            </a:extLst>
          </p:cNvPr>
          <p:cNvSpPr/>
          <p:nvPr/>
        </p:nvSpPr>
        <p:spPr>
          <a:xfrm>
            <a:off x="10273330" y="442099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8ACF125-7372-458A-8A77-1A2796B9B5A8}"/>
              </a:ext>
            </a:extLst>
          </p:cNvPr>
          <p:cNvSpPr/>
          <p:nvPr/>
        </p:nvSpPr>
        <p:spPr>
          <a:xfrm>
            <a:off x="10342330" y="4413272"/>
            <a:ext cx="441146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4BF77D2-6746-4346-A528-55CE8C71F3CC}"/>
              </a:ext>
            </a:extLst>
          </p:cNvPr>
          <p:cNvSpPr/>
          <p:nvPr/>
        </p:nvSpPr>
        <p:spPr>
          <a:xfrm>
            <a:off x="8816746" y="4420991"/>
            <a:ext cx="697627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4062411-05A3-4557-8F24-AE5131A70ED9}"/>
              </a:ext>
            </a:extLst>
          </p:cNvPr>
          <p:cNvSpPr/>
          <p:nvPr/>
        </p:nvSpPr>
        <p:spPr>
          <a:xfrm>
            <a:off x="4491709" y="4372065"/>
            <a:ext cx="697627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213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 animBg="1"/>
      <p:bldP spid="42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 animBg="1"/>
      <p:bldP spid="72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DDFE8-B63A-4D26-A8BA-45CF37E08737}"/>
              </a:ext>
            </a:extLst>
          </p:cNvPr>
          <p:cNvSpPr txBox="1"/>
          <p:nvPr/>
        </p:nvSpPr>
        <p:spPr>
          <a:xfrm>
            <a:off x="933499" y="574920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số ghi trên áo theo thứ tự: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184C5-EC90-46B4-A9AA-D9E4158A8F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215965" y="1125113"/>
            <a:ext cx="5744029" cy="3606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5AF7E-9A64-423E-AB7F-D9C19CA8E5C0}"/>
              </a:ext>
            </a:extLst>
          </p:cNvPr>
          <p:cNvSpPr txBox="1"/>
          <p:nvPr/>
        </p:nvSpPr>
        <p:spPr>
          <a:xfrm>
            <a:off x="2107679" y="4722854"/>
            <a:ext cx="3174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Từ bé đến lớn: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1B913-779D-40D5-B221-5ECE6EC8301A}"/>
              </a:ext>
            </a:extLst>
          </p:cNvPr>
          <p:cNvSpPr txBox="1"/>
          <p:nvPr/>
        </p:nvSpPr>
        <p:spPr>
          <a:xfrm>
            <a:off x="2192803" y="5650842"/>
            <a:ext cx="3174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Từ lớn đến bé: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6784-0070-4A52-AC25-6CE78406D7F8}"/>
              </a:ext>
            </a:extLst>
          </p:cNvPr>
          <p:cNvSpPr txBox="1"/>
          <p:nvPr/>
        </p:nvSpPr>
        <p:spPr>
          <a:xfrm>
            <a:off x="5202704" y="4708148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BDE74-E201-4580-BB4E-846CABD69259}"/>
              </a:ext>
            </a:extLst>
          </p:cNvPr>
          <p:cNvSpPr txBox="1"/>
          <p:nvPr/>
        </p:nvSpPr>
        <p:spPr>
          <a:xfrm>
            <a:off x="5965374" y="4665991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8C5C4-64C4-4E6E-B2C2-7D685617A00D}"/>
              </a:ext>
            </a:extLst>
          </p:cNvPr>
          <p:cNvSpPr txBox="1"/>
          <p:nvPr/>
        </p:nvSpPr>
        <p:spPr>
          <a:xfrm>
            <a:off x="6763728" y="4661298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A6BF3-C02B-4B5A-A657-234E27C4E5A6}"/>
              </a:ext>
            </a:extLst>
          </p:cNvPr>
          <p:cNvSpPr txBox="1"/>
          <p:nvPr/>
        </p:nvSpPr>
        <p:spPr>
          <a:xfrm>
            <a:off x="7526804" y="467877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D63D1A-2EA7-415C-8D45-4C36A910C749}"/>
              </a:ext>
            </a:extLst>
          </p:cNvPr>
          <p:cNvSpPr txBox="1"/>
          <p:nvPr/>
        </p:nvSpPr>
        <p:spPr>
          <a:xfrm>
            <a:off x="5297432" y="562006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72FEE-51A4-4BBF-B353-81E9DB1A62DF}"/>
              </a:ext>
            </a:extLst>
          </p:cNvPr>
          <p:cNvSpPr txBox="1"/>
          <p:nvPr/>
        </p:nvSpPr>
        <p:spPr>
          <a:xfrm>
            <a:off x="6085751" y="5633329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329E93-7916-46D0-84DD-A7F55C3EAC9F}"/>
              </a:ext>
            </a:extLst>
          </p:cNvPr>
          <p:cNvSpPr txBox="1"/>
          <p:nvPr/>
        </p:nvSpPr>
        <p:spPr>
          <a:xfrm>
            <a:off x="6895504" y="562006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94B7BF-85B0-4C91-896E-D163D41D81F9}"/>
              </a:ext>
            </a:extLst>
          </p:cNvPr>
          <p:cNvSpPr txBox="1"/>
          <p:nvPr/>
        </p:nvSpPr>
        <p:spPr>
          <a:xfrm>
            <a:off x="7745925" y="5626695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885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FD646C-738B-4E20-8C43-41EE46AA495C}"/>
              </a:ext>
            </a:extLst>
          </p:cNvPr>
          <p:cNvSpPr txBox="1"/>
          <p:nvPr/>
        </p:nvSpPr>
        <p:spPr>
          <a:xfrm>
            <a:off x="606762" y="634712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513D531D-A3B1-40A2-865A-82552F4B0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50604"/>
              </p:ext>
            </p:extLst>
          </p:nvPr>
        </p:nvGraphicFramePr>
        <p:xfrm>
          <a:off x="2108200" y="1409632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31A88C8-BC82-4AE8-85F2-7401CBC07199}"/>
              </a:ext>
            </a:extLst>
          </p:cNvPr>
          <p:cNvSpPr/>
          <p:nvPr/>
        </p:nvSpPr>
        <p:spPr>
          <a:xfrm>
            <a:off x="5349530" y="3180273"/>
            <a:ext cx="41549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C2CC0-451A-47B0-AD4D-150774B3B532}"/>
              </a:ext>
            </a:extLst>
          </p:cNvPr>
          <p:cNvSpPr/>
          <p:nvPr/>
        </p:nvSpPr>
        <p:spPr>
          <a:xfrm>
            <a:off x="8643352" y="3180273"/>
            <a:ext cx="415498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58B53D-7757-4509-ADBA-D0B9E7ED3C14}"/>
              </a:ext>
            </a:extLst>
          </p:cNvPr>
          <p:cNvSpPr/>
          <p:nvPr/>
        </p:nvSpPr>
        <p:spPr>
          <a:xfrm>
            <a:off x="5349530" y="4018628"/>
            <a:ext cx="41549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EBE7C-76BC-4EE5-8688-7042F1A88B48}"/>
              </a:ext>
            </a:extLst>
          </p:cNvPr>
          <p:cNvSpPr/>
          <p:nvPr/>
        </p:nvSpPr>
        <p:spPr>
          <a:xfrm>
            <a:off x="8643352" y="4018628"/>
            <a:ext cx="415498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688966-E1B3-4EB0-8FFA-35D46EA7EBCC}"/>
              </a:ext>
            </a:extLst>
          </p:cNvPr>
          <p:cNvSpPr/>
          <p:nvPr/>
        </p:nvSpPr>
        <p:spPr>
          <a:xfrm>
            <a:off x="5349529" y="4856983"/>
            <a:ext cx="41549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FD8E5-FA6F-4074-9B2F-7079ED76C30F}"/>
              </a:ext>
            </a:extLst>
          </p:cNvPr>
          <p:cNvSpPr/>
          <p:nvPr/>
        </p:nvSpPr>
        <p:spPr>
          <a:xfrm>
            <a:off x="8643351" y="4856983"/>
            <a:ext cx="415498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E6F84-5BA8-42ED-BC65-675DCC7A1A8A}"/>
              </a:ext>
            </a:extLst>
          </p:cNvPr>
          <p:cNvSpPr/>
          <p:nvPr/>
        </p:nvSpPr>
        <p:spPr>
          <a:xfrm>
            <a:off x="5349528" y="5629904"/>
            <a:ext cx="41549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89C84C-2638-41D8-B68B-A8667B288D81}"/>
              </a:ext>
            </a:extLst>
          </p:cNvPr>
          <p:cNvSpPr/>
          <p:nvPr/>
        </p:nvSpPr>
        <p:spPr>
          <a:xfrm>
            <a:off x="8643348" y="5629903"/>
            <a:ext cx="415498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DE24D5-B328-4849-B9BF-96CD49C9BE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06342" y="5764388"/>
            <a:ext cx="1539844" cy="1023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1D367F-790B-480B-A4B6-9A0F27780E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328" y="5694472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9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521644-3F30-453A-BD62-C081FB3F118A}"/>
              </a:ext>
            </a:extLst>
          </p:cNvPr>
          <p:cNvSpPr txBox="1"/>
          <p:nvPr/>
        </p:nvSpPr>
        <p:spPr>
          <a:xfrm>
            <a:off x="575113" y="337903"/>
            <a:ext cx="1036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 ba thẻ số dưới đây, em hãy lập các số có hai chữ số.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96C7A-4A81-4865-A47A-7304F8DB3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1D3AF4-18DF-4BAA-9AF4-BB3F0AF8C5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53845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C3B89E-F20F-465E-B26F-D6CA8FA96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535440">
            <a:off x="1226053" y="4584322"/>
            <a:ext cx="1009869" cy="1317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AEF3D3-6568-466E-B989-8E2536F8B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522450">
            <a:off x="3064062" y="4628784"/>
            <a:ext cx="958123" cy="1322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44917B-E505-4FC9-A7CA-5B5862BBB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510940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C0918-0913-4219-A69E-415A9D802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519342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D89A03-A4EA-44B8-9B1C-04F40C44D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466597">
            <a:off x="4977735" y="4691143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F96753-FB3C-4F1D-B9DA-7F2D0D235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579575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F23E22-52CB-4F04-B939-C8BD300C7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586720">
            <a:off x="6787357" y="4683878"/>
            <a:ext cx="958123" cy="13231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BD2B0B-6136-4F65-8AE9-1264C9BEC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581817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D00D99-A03B-45BA-863B-7FE078D84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514612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012646-CA45-453F-82BB-ECF236A8B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479665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362F62-34B6-4289-B36C-9B7DFB65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453618">
            <a:off x="10654253" y="47176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7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94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185A086A-BAB7-45B6-9660-854D99FAF8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B9E9EA4C-4AE8-4A5B-96C8-83ACD477A1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3F25043F-DACF-42DF-8189-5AD3EB899A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id="{1450D024-7458-4A66-9EDC-BA638DB0DA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9" descr="7025f93bab81e29a45dfc8ebfbf481b9">
            <a:extLst>
              <a:ext uri="{FF2B5EF4-FFF2-40B4-BE49-F238E27FC236}">
                <a16:creationId xmlns:a16="http://schemas.microsoft.com/office/drawing/2014/main" id="{A8D8EEC4-3769-44C3-B562-685DECDCC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BE2C4EB4-4E98-4BC3-A860-9F25778254E3}"/>
              </a:ext>
            </a:extLst>
          </p:cNvPr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16533-639E-467B-B607-370D8A1968A7}"/>
              </a:ext>
            </a:extLst>
          </p:cNvPr>
          <p:cNvSpPr txBox="1"/>
          <p:nvPr/>
        </p:nvSpPr>
        <p:spPr>
          <a:xfrm>
            <a:off x="2654185" y="2075516"/>
            <a:ext cx="7081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296</Words>
  <Application>Microsoft Office PowerPoint</Application>
  <PresentationFormat>Widescreen</PresentationFormat>
  <Paragraphs>110</Paragraphs>
  <Slides>14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微软雅黑</vt:lpstr>
      <vt:lpstr>Arial</vt:lpstr>
      <vt:lpstr>Arial-Rounded</vt:lpstr>
      <vt:lpstr>Calibri</vt:lpstr>
      <vt:lpstr>Calibri Light</vt:lpstr>
      <vt:lpstr>Times New Roman</vt:lpstr>
      <vt:lpstr>UTM Avo</vt:lpstr>
      <vt:lpstr>1_Office Theme</vt:lpstr>
      <vt:lpstr>https://www.freeppt7.com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 01</cp:lastModifiedBy>
  <cp:revision>9</cp:revision>
  <dcterms:created xsi:type="dcterms:W3CDTF">2021-08-02T08:04:28Z</dcterms:created>
  <dcterms:modified xsi:type="dcterms:W3CDTF">2021-09-06T15:13:26Z</dcterms:modified>
</cp:coreProperties>
</file>