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18" r:id="rId3"/>
  </p:sldMasterIdLst>
  <p:notesMasterIdLst>
    <p:notesMasterId r:id="rId15"/>
  </p:notesMasterIdLst>
  <p:sldIdLst>
    <p:sldId id="377" r:id="rId4"/>
    <p:sldId id="300" r:id="rId5"/>
    <p:sldId id="296" r:id="rId6"/>
    <p:sldId id="257" r:id="rId7"/>
    <p:sldId id="275" r:id="rId8"/>
    <p:sldId id="297" r:id="rId9"/>
    <p:sldId id="290" r:id="rId10"/>
    <p:sldId id="283" r:id="rId11"/>
    <p:sldId id="298" r:id="rId12"/>
    <p:sldId id="260" r:id="rId13"/>
    <p:sldId id="28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EFFB"/>
    <a:srgbClr val="A4E8EC"/>
    <a:srgbClr val="F6B843"/>
    <a:srgbClr val="D7EDA9"/>
    <a:srgbClr val="0B0207"/>
    <a:srgbClr val="EE5DA3"/>
    <a:srgbClr val="DD4CD1"/>
    <a:srgbClr val="EB54E9"/>
    <a:srgbClr val="FFFFFF"/>
    <a:srgbClr val="BBBA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96892-371A-894C-BB1D-3374B9FD22A8}" type="datetimeFigureOut">
              <a:rPr lang="en-VN" smtClean="0"/>
              <a:t>10/06/2021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FAF19-9C28-EA46-ACE2-17F8A36EC1E6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14203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8d1232f882_0_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8d1232f882_0_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75756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18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0103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7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69375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020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082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115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3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0937800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17" r:id="rId2"/>
    <p:sldLayoutId id="214748373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1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 5: Ôn tập chủ đề gia đình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16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3693319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Làm một số việc thể hiện sự quan tâm, chăm sóc đối với các thế hệ trong gia đình.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Nói được nghề nghiệp của người lớn trong gia đình và nghề nghiệp em yêu thích.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42143" y="1061181"/>
            <a:ext cx="758476" cy="702084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08867" y="423514"/>
            <a:ext cx="597117" cy="56537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0309" y="2482711"/>
            <a:ext cx="337058" cy="31913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67496" y="465915"/>
            <a:ext cx="337058" cy="31913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087369" y="231436"/>
            <a:ext cx="7281029" cy="181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kern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830167" y="4499970"/>
            <a:ext cx="4991823" cy="1442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</a:t>
            </a:r>
          </a:p>
          <a:p>
            <a:pPr algn="ctr"/>
            <a:r>
              <a:rPr lang="en-V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385026" y="2472833"/>
            <a:ext cx="3563885" cy="131965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496078" y="3007255"/>
            <a:ext cx="1206426" cy="1540431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47979" y="1852192"/>
            <a:ext cx="599254" cy="1084328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1600" y="342445"/>
            <a:ext cx="614283" cy="489253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18" y="2135512"/>
            <a:ext cx="5786137" cy="435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1708" y="2034231"/>
            <a:ext cx="478026" cy="436167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31043" y="1077153"/>
            <a:ext cx="910660" cy="754758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FFEF44-42A6-5345-88E8-9B6208AB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1710" y="171450"/>
            <a:ext cx="935181" cy="914400"/>
          </a:xfrm>
          <a:prstGeom prst="roundRect">
            <a:avLst>
              <a:gd name="adj" fmla="val 26822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B3F4BE-E262-8B42-8FFE-320564BDE3F1}"/>
              </a:ext>
            </a:extLst>
          </p:cNvPr>
          <p:cNvSpPr txBox="1"/>
          <p:nvPr/>
        </p:nvSpPr>
        <p:spPr>
          <a:xfrm>
            <a:off x="5526891" y="405795"/>
            <a:ext cx="5106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Cùng hoàn thành sơ đồ sau: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9614D5-1C54-3C45-8FA6-F9076A403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987" y="1295400"/>
            <a:ext cx="88891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6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Bent Arrow 43">
            <a:extLst>
              <a:ext uri="{FF2B5EF4-FFF2-40B4-BE49-F238E27FC236}">
                <a16:creationId xmlns:a16="http://schemas.microsoft.com/office/drawing/2014/main" id="{EC04802A-678B-484C-B2FA-A3FCFE659930}"/>
              </a:ext>
            </a:extLst>
          </p:cNvPr>
          <p:cNvSpPr/>
          <p:nvPr/>
        </p:nvSpPr>
        <p:spPr>
          <a:xfrm rot="5400000">
            <a:off x="9870863" y="1310979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 w="28575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Bent Arrow 36">
            <a:extLst>
              <a:ext uri="{FF2B5EF4-FFF2-40B4-BE49-F238E27FC236}">
                <a16:creationId xmlns:a16="http://schemas.microsoft.com/office/drawing/2014/main" id="{1C620C5D-3D8C-AB4D-A19D-FCB0862FB114}"/>
              </a:ext>
            </a:extLst>
          </p:cNvPr>
          <p:cNvSpPr/>
          <p:nvPr/>
        </p:nvSpPr>
        <p:spPr>
          <a:xfrm>
            <a:off x="6674838" y="151755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Bent Arrow 43">
            <a:extLst>
              <a:ext uri="{FF2B5EF4-FFF2-40B4-BE49-F238E27FC236}">
                <a16:creationId xmlns:a16="http://schemas.microsoft.com/office/drawing/2014/main" id="{30D8C83A-CAC2-ED4F-9EA3-949C690C05BB}"/>
              </a:ext>
            </a:extLst>
          </p:cNvPr>
          <p:cNvSpPr/>
          <p:nvPr/>
        </p:nvSpPr>
        <p:spPr>
          <a:xfrm rot="5400000">
            <a:off x="9346956" y="1312639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EE5DA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6503D03-0A44-5B48-AE09-6D9BC63FFE9A}"/>
              </a:ext>
            </a:extLst>
          </p:cNvPr>
          <p:cNvSpPr/>
          <p:nvPr/>
        </p:nvSpPr>
        <p:spPr>
          <a:xfrm>
            <a:off x="7488654" y="932965"/>
            <a:ext cx="1675224" cy="1126763"/>
          </a:xfrm>
          <a:prstGeom prst="rect">
            <a:avLst/>
          </a:prstGeom>
          <a:solidFill>
            <a:srgbClr val="EE5DA3"/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THẾ HỆ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2D32138-CC8A-8E48-887B-58F2FE4E86D4}"/>
              </a:ext>
            </a:extLst>
          </p:cNvPr>
          <p:cNvGrpSpPr/>
          <p:nvPr/>
        </p:nvGrpSpPr>
        <p:grpSpPr>
          <a:xfrm>
            <a:off x="9630750" y="843464"/>
            <a:ext cx="509635" cy="1514861"/>
            <a:chOff x="9614875" y="1023083"/>
            <a:chExt cx="509635" cy="1514861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660DA2D-C68B-A54F-9AA0-6A58CE0080B1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</p:grpSpPr>
          <p:sp>
            <p:nvSpPr>
              <p:cNvPr id="54" name="Bent Arrow 53">
                <a:extLst>
                  <a:ext uri="{FF2B5EF4-FFF2-40B4-BE49-F238E27FC236}">
                    <a16:creationId xmlns:a16="http://schemas.microsoft.com/office/drawing/2014/main" id="{E7CA723F-6324-EA4A-9EB8-AE8D4B670E3F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Bent Arrow 54">
                <a:extLst>
                  <a:ext uri="{FF2B5EF4-FFF2-40B4-BE49-F238E27FC236}">
                    <a16:creationId xmlns:a16="http://schemas.microsoft.com/office/drawing/2014/main" id="{5D418494-DC66-C146-8002-1E5D8911D4DE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solidFill>
                <a:srgbClr val="EE5DA3"/>
              </a:solidFill>
              <a:ln w="19050"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9E9A79-1CCD-D04B-B47D-0CF6412B97E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solidFill>
              <a:srgbClr val="EE5D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BF72E2E-7ED5-6F4E-871A-E238602649A3}"/>
              </a:ext>
            </a:extLst>
          </p:cNvPr>
          <p:cNvSpPr/>
          <p:nvPr/>
        </p:nvSpPr>
        <p:spPr>
          <a:xfrm>
            <a:off x="10125899" y="48397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bà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0628DBB0-4EC3-A34C-8F83-90BEDEE0F703}"/>
              </a:ext>
            </a:extLst>
          </p:cNvPr>
          <p:cNvSpPr/>
          <p:nvPr/>
        </p:nvSpPr>
        <p:spPr>
          <a:xfrm>
            <a:off x="10115669" y="2074014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3C4EE72F-2246-A440-B996-6391902BA1DD}"/>
              </a:ext>
            </a:extLst>
          </p:cNvPr>
          <p:cNvSpPr/>
          <p:nvPr/>
        </p:nvSpPr>
        <p:spPr>
          <a:xfrm>
            <a:off x="10115669" y="1277655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EE5D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mẹ</a:t>
            </a:r>
          </a:p>
        </p:txBody>
      </p:sp>
      <p:sp>
        <p:nvSpPr>
          <p:cNvPr id="78" name="Bent Arrow 43">
            <a:extLst>
              <a:ext uri="{FF2B5EF4-FFF2-40B4-BE49-F238E27FC236}">
                <a16:creationId xmlns:a16="http://schemas.microsoft.com/office/drawing/2014/main" id="{BDC7C284-E2F8-2049-96D8-89383CC05A89}"/>
              </a:ext>
            </a:extLst>
          </p:cNvPr>
          <p:cNvSpPr/>
          <p:nvPr/>
        </p:nvSpPr>
        <p:spPr>
          <a:xfrm rot="5400000">
            <a:off x="9843380" y="5150661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 w="28575"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Bent Arrow 78">
            <a:extLst>
              <a:ext uri="{FF2B5EF4-FFF2-40B4-BE49-F238E27FC236}">
                <a16:creationId xmlns:a16="http://schemas.microsoft.com/office/drawing/2014/main" id="{8B786A68-ECCB-614E-A24C-AD3DA18764D7}"/>
              </a:ext>
            </a:extLst>
          </p:cNvPr>
          <p:cNvSpPr/>
          <p:nvPr/>
        </p:nvSpPr>
        <p:spPr>
          <a:xfrm flipV="1">
            <a:off x="6647355" y="360063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Bent Arrow 43">
            <a:extLst>
              <a:ext uri="{FF2B5EF4-FFF2-40B4-BE49-F238E27FC236}">
                <a16:creationId xmlns:a16="http://schemas.microsoft.com/office/drawing/2014/main" id="{3BA4AE25-C881-994C-ADC3-EFB4D5BC138C}"/>
              </a:ext>
            </a:extLst>
          </p:cNvPr>
          <p:cNvSpPr/>
          <p:nvPr/>
        </p:nvSpPr>
        <p:spPr>
          <a:xfrm rot="5400000">
            <a:off x="9319473" y="5152321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DF4090A-59F8-B24B-AF24-96246E2610AF}"/>
              </a:ext>
            </a:extLst>
          </p:cNvPr>
          <p:cNvSpPr/>
          <p:nvPr/>
        </p:nvSpPr>
        <p:spPr>
          <a:xfrm>
            <a:off x="7461171" y="4772647"/>
            <a:ext cx="1675224" cy="1126763"/>
          </a:xfrm>
          <a:prstGeom prst="rect">
            <a:avLst/>
          </a:prstGeom>
          <a:solidFill>
            <a:srgbClr val="92D050"/>
          </a:solidFill>
          <a:ln>
            <a:solidFill>
              <a:srgbClr val="D7ED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</a:p>
          <a:p>
            <a:pPr algn="ctr"/>
            <a:r>
              <a:rPr lang="en-VN" sz="24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ACAB8FE-9706-404F-AE38-E6CEF631A208}"/>
              </a:ext>
            </a:extLst>
          </p:cNvPr>
          <p:cNvGrpSpPr/>
          <p:nvPr/>
        </p:nvGrpSpPr>
        <p:grpSpPr>
          <a:xfrm>
            <a:off x="9603267" y="4683146"/>
            <a:ext cx="509635" cy="1514861"/>
            <a:chOff x="9614875" y="1023083"/>
            <a:chExt cx="509635" cy="1514861"/>
          </a:xfrm>
          <a:solidFill>
            <a:srgbClr val="92D050"/>
          </a:solidFill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6FE968D8-612B-7F42-8F75-054A1E5EF68F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85" name="Bent Arrow 84">
                <a:extLst>
                  <a:ext uri="{FF2B5EF4-FFF2-40B4-BE49-F238E27FC236}">
                    <a16:creationId xmlns:a16="http://schemas.microsoft.com/office/drawing/2014/main" id="{728D5D92-E838-9045-9041-5CE0CA362B14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Bent Arrow 85">
                <a:extLst>
                  <a:ext uri="{FF2B5EF4-FFF2-40B4-BE49-F238E27FC236}">
                    <a16:creationId xmlns:a16="http://schemas.microsoft.com/office/drawing/2014/main" id="{DCEA9DBF-3740-3040-A628-62A905237343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rgbClr val="D7EDA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68DB51C-03D2-C847-9ADB-D2E6DBE0723A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8DB91F69-02F1-414A-9F85-695FB7B6C2E8}"/>
              </a:ext>
            </a:extLst>
          </p:cNvPr>
          <p:cNvSpPr/>
          <p:nvPr/>
        </p:nvSpPr>
        <p:spPr>
          <a:xfrm>
            <a:off x="10115669" y="432365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sĩ</a:t>
            </a:r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2351BB25-7ACD-7A47-91A6-DBDA3D7878F6}"/>
              </a:ext>
            </a:extLst>
          </p:cNvPr>
          <p:cNvSpPr/>
          <p:nvPr/>
        </p:nvSpPr>
        <p:spPr>
          <a:xfrm>
            <a:off x="10088186" y="5913696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605EEB1B-B9BE-9240-B070-A67F890D82B1}"/>
              </a:ext>
            </a:extLst>
          </p:cNvPr>
          <p:cNvSpPr/>
          <p:nvPr/>
        </p:nvSpPr>
        <p:spPr>
          <a:xfrm>
            <a:off x="10088186" y="5117337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91" name="Bent Arrow 43">
            <a:extLst>
              <a:ext uri="{FF2B5EF4-FFF2-40B4-BE49-F238E27FC236}">
                <a16:creationId xmlns:a16="http://schemas.microsoft.com/office/drawing/2014/main" id="{9FF04061-F119-444E-8427-CFC80E627D7C}"/>
              </a:ext>
            </a:extLst>
          </p:cNvPr>
          <p:cNvSpPr/>
          <p:nvPr/>
        </p:nvSpPr>
        <p:spPr>
          <a:xfrm rot="16200000" flipH="1">
            <a:off x="2392458" y="5127715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Bent Arrow 91">
            <a:extLst>
              <a:ext uri="{FF2B5EF4-FFF2-40B4-BE49-F238E27FC236}">
                <a16:creationId xmlns:a16="http://schemas.microsoft.com/office/drawing/2014/main" id="{95D38EC7-7F21-EA44-ADC5-BAA62A699C66}"/>
              </a:ext>
            </a:extLst>
          </p:cNvPr>
          <p:cNvSpPr/>
          <p:nvPr/>
        </p:nvSpPr>
        <p:spPr>
          <a:xfrm flipH="1" flipV="1">
            <a:off x="4799340" y="3577685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Bent Arrow 43">
            <a:extLst>
              <a:ext uri="{FF2B5EF4-FFF2-40B4-BE49-F238E27FC236}">
                <a16:creationId xmlns:a16="http://schemas.microsoft.com/office/drawing/2014/main" id="{0513E717-C6AC-6C49-A811-704E5CC831CA}"/>
              </a:ext>
            </a:extLst>
          </p:cNvPr>
          <p:cNvSpPr/>
          <p:nvPr/>
        </p:nvSpPr>
        <p:spPr>
          <a:xfrm rot="16200000" flipH="1">
            <a:off x="2912918" y="5129375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C55358C-B042-DE44-AC9A-DF0B63F54E9A}"/>
              </a:ext>
            </a:extLst>
          </p:cNvPr>
          <p:cNvSpPr/>
          <p:nvPr/>
        </p:nvSpPr>
        <p:spPr>
          <a:xfrm flipH="1">
            <a:off x="3209612" y="4749701"/>
            <a:ext cx="1675224" cy="1126763"/>
          </a:xfrm>
          <a:prstGeom prst="rect">
            <a:avLst/>
          </a:prstGeom>
          <a:solidFill>
            <a:srgbClr val="00B0F0">
              <a:alpha val="89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2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SẠCH NHÀ Ở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2E4E2B0-C742-6841-A4F9-F73B8C850E23}"/>
              </a:ext>
            </a:extLst>
          </p:cNvPr>
          <p:cNvGrpSpPr/>
          <p:nvPr/>
        </p:nvGrpSpPr>
        <p:grpSpPr>
          <a:xfrm flipH="1">
            <a:off x="2198727" y="4660200"/>
            <a:ext cx="509635" cy="1514861"/>
            <a:chOff x="9614875" y="1023083"/>
            <a:chExt cx="509635" cy="1514861"/>
          </a:xfrm>
          <a:solidFill>
            <a:srgbClr val="00B0F0">
              <a:alpha val="89000"/>
            </a:srgbClr>
          </a:solidFill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A7A4ECF7-42F0-3341-B14E-8F716A8274E9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98" name="Bent Arrow 97">
                <a:extLst>
                  <a:ext uri="{FF2B5EF4-FFF2-40B4-BE49-F238E27FC236}">
                    <a16:creationId xmlns:a16="http://schemas.microsoft.com/office/drawing/2014/main" id="{BFDDD35E-4190-CC42-8EAA-79A286AA8D6C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9" name="Bent Arrow 98">
                <a:extLst>
                  <a:ext uri="{FF2B5EF4-FFF2-40B4-BE49-F238E27FC236}">
                    <a16:creationId xmlns:a16="http://schemas.microsoft.com/office/drawing/2014/main" id="{B3434689-CBCE-474E-8AAC-1B8D98013050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D4DB35-3A33-FB44-A6FD-CAEDAA989D6E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0" name="Rounded Rectangle 99">
            <a:extLst>
              <a:ext uri="{FF2B5EF4-FFF2-40B4-BE49-F238E27FC236}">
                <a16:creationId xmlns:a16="http://schemas.microsoft.com/office/drawing/2014/main" id="{28E8E49D-235D-FC4A-ACF5-A9B41EC20053}"/>
              </a:ext>
            </a:extLst>
          </p:cNvPr>
          <p:cNvSpPr/>
          <p:nvPr/>
        </p:nvSpPr>
        <p:spPr>
          <a:xfrm flipH="1">
            <a:off x="447525" y="430071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 nhà</a:t>
            </a:r>
          </a:p>
        </p:txBody>
      </p: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B4A9C244-56D2-9D46-8FFB-8EE918AAB69C}"/>
              </a:ext>
            </a:extLst>
          </p:cNvPr>
          <p:cNvSpPr/>
          <p:nvPr/>
        </p:nvSpPr>
        <p:spPr>
          <a:xfrm flipH="1">
            <a:off x="437295" y="589075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FA7E370A-0E9D-694C-9ABB-C45E1328C4F8}"/>
              </a:ext>
            </a:extLst>
          </p:cNvPr>
          <p:cNvSpPr/>
          <p:nvPr/>
        </p:nvSpPr>
        <p:spPr>
          <a:xfrm flipH="1">
            <a:off x="437295" y="5094391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 bàn</a:t>
            </a:r>
          </a:p>
        </p:txBody>
      </p:sp>
      <p:sp>
        <p:nvSpPr>
          <p:cNvPr id="105" name="Bent Arrow 43">
            <a:extLst>
              <a:ext uri="{FF2B5EF4-FFF2-40B4-BE49-F238E27FC236}">
                <a16:creationId xmlns:a16="http://schemas.microsoft.com/office/drawing/2014/main" id="{87E471DB-2FFD-5D44-AA03-6BF22B6B3A23}"/>
              </a:ext>
            </a:extLst>
          </p:cNvPr>
          <p:cNvSpPr/>
          <p:nvPr/>
        </p:nvSpPr>
        <p:spPr>
          <a:xfrm rot="16200000" flipH="1">
            <a:off x="2286689" y="1309504"/>
            <a:ext cx="69784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Bent Arrow 105">
            <a:extLst>
              <a:ext uri="{FF2B5EF4-FFF2-40B4-BE49-F238E27FC236}">
                <a16:creationId xmlns:a16="http://schemas.microsoft.com/office/drawing/2014/main" id="{CC98014A-2E04-7E4C-8B41-433917221527}"/>
              </a:ext>
            </a:extLst>
          </p:cNvPr>
          <p:cNvSpPr/>
          <p:nvPr/>
        </p:nvSpPr>
        <p:spPr>
          <a:xfrm flipH="1">
            <a:off x="4797089" y="1489861"/>
            <a:ext cx="813816" cy="1755465"/>
          </a:xfrm>
          <a:prstGeom prst="bentArrow">
            <a:avLst>
              <a:gd name="adj1" fmla="val 25000"/>
              <a:gd name="adj2" fmla="val 4725"/>
              <a:gd name="adj3" fmla="val 0"/>
              <a:gd name="adj4" fmla="val 43750"/>
            </a:avLst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" name="Bent Arrow 43">
            <a:extLst>
              <a:ext uri="{FF2B5EF4-FFF2-40B4-BE49-F238E27FC236}">
                <a16:creationId xmlns:a16="http://schemas.microsoft.com/office/drawing/2014/main" id="{1D21B1DB-7899-FB46-AC2E-621FAD5CB72B}"/>
              </a:ext>
            </a:extLst>
          </p:cNvPr>
          <p:cNvSpPr/>
          <p:nvPr/>
        </p:nvSpPr>
        <p:spPr>
          <a:xfrm rot="16200000" flipH="1">
            <a:off x="2807149" y="1311164"/>
            <a:ext cx="76762" cy="486595"/>
          </a:xfrm>
          <a:custGeom>
            <a:avLst/>
            <a:gdLst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813816 w 813816"/>
              <a:gd name="connsiteY7" fmla="*/ 76906 h 1755465"/>
              <a:gd name="connsiteX8" fmla="*/ 395238 w 813816"/>
              <a:gd name="connsiteY8" fmla="*/ 76906 h 1755465"/>
              <a:gd name="connsiteX9" fmla="*/ 76906 w 813816"/>
              <a:gd name="connsiteY9" fmla="*/ 395238 h 1755465"/>
              <a:gd name="connsiteX10" fmla="*/ 76906 w 813816"/>
              <a:gd name="connsiteY10" fmla="*/ 1755465 h 1755465"/>
              <a:gd name="connsiteX11" fmla="*/ 0 w 813816"/>
              <a:gd name="connsiteY11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38453 h 1755465"/>
              <a:gd name="connsiteX6" fmla="*/ 813816 w 813816"/>
              <a:gd name="connsiteY6" fmla="*/ 76906 h 1755465"/>
              <a:gd name="connsiteX7" fmla="*/ 395238 w 813816"/>
              <a:gd name="connsiteY7" fmla="*/ 76906 h 1755465"/>
              <a:gd name="connsiteX8" fmla="*/ 76906 w 813816"/>
              <a:gd name="connsiteY8" fmla="*/ 395238 h 1755465"/>
              <a:gd name="connsiteX9" fmla="*/ 76906 w 813816"/>
              <a:gd name="connsiteY9" fmla="*/ 1755465 h 1755465"/>
              <a:gd name="connsiteX10" fmla="*/ 0 w 813816"/>
              <a:gd name="connsiteY10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813816 w 813816"/>
              <a:gd name="connsiteY5" fmla="*/ 76906 h 1755465"/>
              <a:gd name="connsiteX6" fmla="*/ 395238 w 813816"/>
              <a:gd name="connsiteY6" fmla="*/ 76906 h 1755465"/>
              <a:gd name="connsiteX7" fmla="*/ 76906 w 813816"/>
              <a:gd name="connsiteY7" fmla="*/ 395238 h 1755465"/>
              <a:gd name="connsiteX8" fmla="*/ 76906 w 813816"/>
              <a:gd name="connsiteY8" fmla="*/ 1755465 h 1755465"/>
              <a:gd name="connsiteX9" fmla="*/ 0 w 813816"/>
              <a:gd name="connsiteY9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813816 w 813816"/>
              <a:gd name="connsiteY4" fmla="*/ 0 h 1755465"/>
              <a:gd name="connsiteX5" fmla="*/ 395238 w 813816"/>
              <a:gd name="connsiteY5" fmla="*/ 76906 h 1755465"/>
              <a:gd name="connsiteX6" fmla="*/ 76906 w 813816"/>
              <a:gd name="connsiteY6" fmla="*/ 395238 h 1755465"/>
              <a:gd name="connsiteX7" fmla="*/ 76906 w 813816"/>
              <a:gd name="connsiteY7" fmla="*/ 1755465 h 1755465"/>
              <a:gd name="connsiteX8" fmla="*/ 0 w 813816"/>
              <a:gd name="connsiteY8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395238 w 813816"/>
              <a:gd name="connsiteY4" fmla="*/ 76906 h 1755465"/>
              <a:gd name="connsiteX5" fmla="*/ 76906 w 813816"/>
              <a:gd name="connsiteY5" fmla="*/ 395238 h 1755465"/>
              <a:gd name="connsiteX6" fmla="*/ 76906 w 813816"/>
              <a:gd name="connsiteY6" fmla="*/ 1755465 h 1755465"/>
              <a:gd name="connsiteX7" fmla="*/ 0 w 813816"/>
              <a:gd name="connsiteY7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395238 w 813816"/>
              <a:gd name="connsiteY2" fmla="*/ 0 h 1755465"/>
              <a:gd name="connsiteX3" fmla="*/ 813816 w 813816"/>
              <a:gd name="connsiteY3" fmla="*/ 0 h 1755465"/>
              <a:gd name="connsiteX4" fmla="*/ 76906 w 813816"/>
              <a:gd name="connsiteY4" fmla="*/ 395238 h 1755465"/>
              <a:gd name="connsiteX5" fmla="*/ 76906 w 813816"/>
              <a:gd name="connsiteY5" fmla="*/ 1755465 h 1755465"/>
              <a:gd name="connsiteX6" fmla="*/ 0 w 813816"/>
              <a:gd name="connsiteY6" fmla="*/ 1755465 h 1755465"/>
              <a:gd name="connsiteX0" fmla="*/ 0 w 813816"/>
              <a:gd name="connsiteY0" fmla="*/ 1755465 h 1755465"/>
              <a:gd name="connsiteX1" fmla="*/ 0 w 813816"/>
              <a:gd name="connsiteY1" fmla="*/ 395238 h 1755465"/>
              <a:gd name="connsiteX2" fmla="*/ 813816 w 813816"/>
              <a:gd name="connsiteY2" fmla="*/ 0 h 1755465"/>
              <a:gd name="connsiteX3" fmla="*/ 76906 w 813816"/>
              <a:gd name="connsiteY3" fmla="*/ 395238 h 1755465"/>
              <a:gd name="connsiteX4" fmla="*/ 76906 w 813816"/>
              <a:gd name="connsiteY4" fmla="*/ 1755465 h 1755465"/>
              <a:gd name="connsiteX5" fmla="*/ 0 w 813816"/>
              <a:gd name="connsiteY5" fmla="*/ 1755465 h 1755465"/>
              <a:gd name="connsiteX0" fmla="*/ 0 w 76906"/>
              <a:gd name="connsiteY0" fmla="*/ 1530255 h 1530255"/>
              <a:gd name="connsiteX1" fmla="*/ 0 w 76906"/>
              <a:gd name="connsiteY1" fmla="*/ 170028 h 1530255"/>
              <a:gd name="connsiteX2" fmla="*/ 76906 w 76906"/>
              <a:gd name="connsiteY2" fmla="*/ 170028 h 1530255"/>
              <a:gd name="connsiteX3" fmla="*/ 76906 w 76906"/>
              <a:gd name="connsiteY3" fmla="*/ 1530255 h 1530255"/>
              <a:gd name="connsiteX4" fmla="*/ 0 w 76906"/>
              <a:gd name="connsiteY4" fmla="*/ 1530255 h 1530255"/>
              <a:gd name="connsiteX0" fmla="*/ 0 w 110287"/>
              <a:gd name="connsiteY0" fmla="*/ 1463094 h 1463094"/>
              <a:gd name="connsiteX1" fmla="*/ 0 w 110287"/>
              <a:gd name="connsiteY1" fmla="*/ 102867 h 1463094"/>
              <a:gd name="connsiteX2" fmla="*/ 76906 w 110287"/>
              <a:gd name="connsiteY2" fmla="*/ 102867 h 1463094"/>
              <a:gd name="connsiteX3" fmla="*/ 76906 w 110287"/>
              <a:gd name="connsiteY3" fmla="*/ 1463094 h 1463094"/>
              <a:gd name="connsiteX4" fmla="*/ 0 w 110287"/>
              <a:gd name="connsiteY4" fmla="*/ 1463094 h 1463094"/>
              <a:gd name="connsiteX0" fmla="*/ 0 w 81322"/>
              <a:gd name="connsiteY0" fmla="*/ 1364824 h 1364824"/>
              <a:gd name="connsiteX1" fmla="*/ 0 w 81322"/>
              <a:gd name="connsiteY1" fmla="*/ 4597 h 1364824"/>
              <a:gd name="connsiteX2" fmla="*/ 76906 w 81322"/>
              <a:gd name="connsiteY2" fmla="*/ 4597 h 1364824"/>
              <a:gd name="connsiteX3" fmla="*/ 76906 w 81322"/>
              <a:gd name="connsiteY3" fmla="*/ 1364824 h 1364824"/>
              <a:gd name="connsiteX4" fmla="*/ 0 w 81322"/>
              <a:gd name="connsiteY4" fmla="*/ 1364824 h 1364824"/>
              <a:gd name="connsiteX0" fmla="*/ 0 w 112700"/>
              <a:gd name="connsiteY0" fmla="*/ 1396055 h 1396055"/>
              <a:gd name="connsiteX1" fmla="*/ 0 w 112700"/>
              <a:gd name="connsiteY1" fmla="*/ 35828 h 1396055"/>
              <a:gd name="connsiteX2" fmla="*/ 76906 w 112700"/>
              <a:gd name="connsiteY2" fmla="*/ 35828 h 1396055"/>
              <a:gd name="connsiteX3" fmla="*/ 76906 w 112700"/>
              <a:gd name="connsiteY3" fmla="*/ 1396055 h 1396055"/>
              <a:gd name="connsiteX4" fmla="*/ 0 w 112700"/>
              <a:gd name="connsiteY4" fmla="*/ 1396055 h 1396055"/>
              <a:gd name="connsiteX0" fmla="*/ 0 w 76906"/>
              <a:gd name="connsiteY0" fmla="*/ 1393770 h 1393770"/>
              <a:gd name="connsiteX1" fmla="*/ 0 w 76906"/>
              <a:gd name="connsiteY1" fmla="*/ 33543 h 1393770"/>
              <a:gd name="connsiteX2" fmla="*/ 76906 w 76906"/>
              <a:gd name="connsiteY2" fmla="*/ 33543 h 1393770"/>
              <a:gd name="connsiteX3" fmla="*/ 76906 w 76906"/>
              <a:gd name="connsiteY3" fmla="*/ 1393770 h 1393770"/>
              <a:gd name="connsiteX4" fmla="*/ 0 w 76906"/>
              <a:gd name="connsiteY4" fmla="*/ 1393770 h 1393770"/>
              <a:gd name="connsiteX0" fmla="*/ 0 w 76906"/>
              <a:gd name="connsiteY0" fmla="*/ 1360227 h 1360227"/>
              <a:gd name="connsiteX1" fmla="*/ 0 w 76906"/>
              <a:gd name="connsiteY1" fmla="*/ 0 h 1360227"/>
              <a:gd name="connsiteX2" fmla="*/ 76906 w 76906"/>
              <a:gd name="connsiteY2" fmla="*/ 0 h 1360227"/>
              <a:gd name="connsiteX3" fmla="*/ 76906 w 76906"/>
              <a:gd name="connsiteY3" fmla="*/ 1360227 h 1360227"/>
              <a:gd name="connsiteX4" fmla="*/ 0 w 76906"/>
              <a:gd name="connsiteY4" fmla="*/ 1360227 h 1360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06" h="1360227">
                <a:moveTo>
                  <a:pt x="0" y="1360227"/>
                </a:moveTo>
                <a:lnTo>
                  <a:pt x="0" y="0"/>
                </a:lnTo>
                <a:cubicBezTo>
                  <a:pt x="12081" y="503"/>
                  <a:pt x="63294" y="612"/>
                  <a:pt x="76906" y="0"/>
                </a:cubicBezTo>
                <a:lnTo>
                  <a:pt x="76906" y="1360227"/>
                </a:lnTo>
                <a:lnTo>
                  <a:pt x="0" y="1360227"/>
                </a:lnTo>
                <a:close/>
              </a:path>
            </a:pathLst>
          </a:cu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3C5B06AE-40E1-EC40-8EEB-7747843FA809}"/>
              </a:ext>
            </a:extLst>
          </p:cNvPr>
          <p:cNvSpPr/>
          <p:nvPr/>
        </p:nvSpPr>
        <p:spPr>
          <a:xfrm flipH="1">
            <a:off x="3103843" y="931490"/>
            <a:ext cx="1675224" cy="1126763"/>
          </a:xfrm>
          <a:prstGeom prst="rect">
            <a:avLst/>
          </a:prstGeom>
          <a:solidFill>
            <a:srgbClr val="FFC000">
              <a:alpha val="89000"/>
            </a:srgb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TRÁNH NGỘ ĐỘC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CA9A61B4-E63C-C243-8B52-52827EE63276}"/>
              </a:ext>
            </a:extLst>
          </p:cNvPr>
          <p:cNvGrpSpPr/>
          <p:nvPr/>
        </p:nvGrpSpPr>
        <p:grpSpPr>
          <a:xfrm flipH="1">
            <a:off x="2092958" y="841989"/>
            <a:ext cx="509635" cy="1514861"/>
            <a:chOff x="9614875" y="1023083"/>
            <a:chExt cx="509635" cy="1514861"/>
          </a:xfrm>
          <a:solidFill>
            <a:srgbClr val="FFC000">
              <a:alpha val="89000"/>
            </a:srgbClr>
          </a:solidFill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610C233E-C1BF-F74A-BA70-B1F4A5ACB0D8}"/>
                </a:ext>
              </a:extLst>
            </p:cNvPr>
            <p:cNvGrpSpPr/>
            <p:nvPr/>
          </p:nvGrpSpPr>
          <p:grpSpPr>
            <a:xfrm>
              <a:off x="9614875" y="1023083"/>
              <a:ext cx="509635" cy="1514861"/>
              <a:chOff x="9690132" y="3003180"/>
              <a:chExt cx="813816" cy="3541688"/>
            </a:xfrm>
            <a:grpFill/>
          </p:grpSpPr>
          <p:sp>
            <p:nvSpPr>
              <p:cNvPr id="112" name="Bent Arrow 111">
                <a:extLst>
                  <a:ext uri="{FF2B5EF4-FFF2-40B4-BE49-F238E27FC236}">
                    <a16:creationId xmlns:a16="http://schemas.microsoft.com/office/drawing/2014/main" id="{E02B367A-434C-964C-AEE9-5A34C3EAC127}"/>
                  </a:ext>
                </a:extLst>
              </p:cNvPr>
              <p:cNvSpPr/>
              <p:nvPr/>
            </p:nvSpPr>
            <p:spPr>
              <a:xfrm>
                <a:off x="9690132" y="3003180"/>
                <a:ext cx="813816" cy="1755465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Bent Arrow 112">
                <a:extLst>
                  <a:ext uri="{FF2B5EF4-FFF2-40B4-BE49-F238E27FC236}">
                    <a16:creationId xmlns:a16="http://schemas.microsoft.com/office/drawing/2014/main" id="{5A1402A2-FCEF-0144-BD4F-CD1477C5EB4A}"/>
                  </a:ext>
                </a:extLst>
              </p:cNvPr>
              <p:cNvSpPr/>
              <p:nvPr/>
            </p:nvSpPr>
            <p:spPr>
              <a:xfrm flipV="1">
                <a:off x="9690132" y="4789402"/>
                <a:ext cx="813816" cy="1755466"/>
              </a:xfrm>
              <a:prstGeom prst="bentArrow">
                <a:avLst>
                  <a:gd name="adj1" fmla="val 25000"/>
                  <a:gd name="adj2" fmla="val 4725"/>
                  <a:gd name="adj3" fmla="val 0"/>
                  <a:gd name="adj4" fmla="val 43750"/>
                </a:avLst>
              </a:prstGeom>
              <a:grp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1BED682B-530E-074B-97D0-4E5EE611A618}"/>
                </a:ext>
              </a:extLst>
            </p:cNvPr>
            <p:cNvSpPr/>
            <p:nvPr/>
          </p:nvSpPr>
          <p:spPr>
            <a:xfrm>
              <a:off x="9623054" y="1735267"/>
              <a:ext cx="31227" cy="773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2CF3F202-BE4F-B64E-80F7-876730EDFEEA}"/>
              </a:ext>
            </a:extLst>
          </p:cNvPr>
          <p:cNvSpPr/>
          <p:nvPr/>
        </p:nvSpPr>
        <p:spPr>
          <a:xfrm flipH="1">
            <a:off x="324503" y="48250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 quản thức ăn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7D021837-2E1B-A74F-A98B-866EBDEE56E7}"/>
              </a:ext>
            </a:extLst>
          </p:cNvPr>
          <p:cNvSpPr/>
          <p:nvPr/>
        </p:nvSpPr>
        <p:spPr>
          <a:xfrm flipH="1">
            <a:off x="331526" y="2072539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365577C6-ED64-B744-9B64-CD54A7789E93}"/>
              </a:ext>
            </a:extLst>
          </p:cNvPr>
          <p:cNvSpPr/>
          <p:nvPr/>
        </p:nvSpPr>
        <p:spPr>
          <a:xfrm flipH="1">
            <a:off x="331526" y="1276180"/>
            <a:ext cx="1748853" cy="623124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rgbClr val="0B02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206CE43-9D8D-3741-B83F-7CFC7CE8AE33}"/>
              </a:ext>
            </a:extLst>
          </p:cNvPr>
          <p:cNvGrpSpPr/>
          <p:nvPr/>
        </p:nvGrpSpPr>
        <p:grpSpPr>
          <a:xfrm>
            <a:off x="4320805" y="2297740"/>
            <a:ext cx="3766457" cy="2002971"/>
            <a:chOff x="4113769" y="2525485"/>
            <a:chExt cx="3766457" cy="2002971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853C364F-A961-8F4C-A52A-E373BC558B62}"/>
                </a:ext>
              </a:extLst>
            </p:cNvPr>
            <p:cNvSpPr/>
            <p:nvPr/>
          </p:nvSpPr>
          <p:spPr>
            <a:xfrm>
              <a:off x="4113769" y="2525485"/>
              <a:ext cx="3766457" cy="2002971"/>
            </a:xfrm>
            <a:custGeom>
              <a:avLst/>
              <a:gdLst>
                <a:gd name="connsiteX0" fmla="*/ 1861458 w 3766457"/>
                <a:gd name="connsiteY0" fmla="*/ 0 h 2637055"/>
                <a:gd name="connsiteX1" fmla="*/ 3766457 w 3766457"/>
                <a:gd name="connsiteY1" fmla="*/ 1164773 h 2637055"/>
                <a:gd name="connsiteX2" fmla="*/ 3288517 w 3766457"/>
                <a:gd name="connsiteY2" fmla="*/ 1164773 h 2637055"/>
                <a:gd name="connsiteX3" fmla="*/ 3288517 w 3766457"/>
                <a:gd name="connsiteY3" fmla="*/ 2637055 h 2637055"/>
                <a:gd name="connsiteX4" fmla="*/ 477941 w 3766457"/>
                <a:gd name="connsiteY4" fmla="*/ 2637055 h 2637055"/>
                <a:gd name="connsiteX5" fmla="*/ 477941 w 3766457"/>
                <a:gd name="connsiteY5" fmla="*/ 1164773 h 2637055"/>
                <a:gd name="connsiteX6" fmla="*/ 0 w 3766457"/>
                <a:gd name="connsiteY6" fmla="*/ 1164773 h 263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6457" h="2637055">
                  <a:moveTo>
                    <a:pt x="1861458" y="0"/>
                  </a:moveTo>
                  <a:lnTo>
                    <a:pt x="3766457" y="1164773"/>
                  </a:lnTo>
                  <a:lnTo>
                    <a:pt x="3288517" y="1164773"/>
                  </a:lnTo>
                  <a:lnTo>
                    <a:pt x="3288517" y="2637055"/>
                  </a:lnTo>
                  <a:lnTo>
                    <a:pt x="477941" y="2637055"/>
                  </a:lnTo>
                  <a:lnTo>
                    <a:pt x="477941" y="1164773"/>
                  </a:lnTo>
                  <a:lnTo>
                    <a:pt x="0" y="1164773"/>
                  </a:lnTo>
                  <a:close/>
                </a:path>
              </a:pathLst>
            </a:custGeom>
            <a:solidFill>
              <a:srgbClr val="BBBADE"/>
            </a:solidFill>
            <a:ln w="762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D098-42E8-C741-8EAD-5A22DF5D491D}"/>
                </a:ext>
              </a:extLst>
            </p:cNvPr>
            <p:cNvSpPr txBox="1"/>
            <p:nvPr/>
          </p:nvSpPr>
          <p:spPr>
            <a:xfrm>
              <a:off x="4779067" y="3526970"/>
              <a:ext cx="24791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4000" dirty="0">
                  <a:solidFill>
                    <a:srgbClr val="0B020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 ĐÌNH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241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37" grpId="0" animBg="1"/>
      <p:bldP spid="44" grpId="0" animBg="1"/>
      <p:bldP spid="53" grpId="0" animBg="1"/>
      <p:bldP spid="59" grpId="0" animBg="1"/>
      <p:bldP spid="60" grpId="0" animBg="1"/>
      <p:bldP spid="61" grpId="0" animBg="1"/>
      <p:bldP spid="78" grpId="0" animBg="1"/>
      <p:bldP spid="79" grpId="0" animBg="1"/>
      <p:bldP spid="80" grpId="0" animBg="1"/>
      <p:bldP spid="81" grpId="0" animBg="1"/>
      <p:bldP spid="87" grpId="0" animBg="1"/>
      <p:bldP spid="88" grpId="0" animBg="1"/>
      <p:bldP spid="89" grpId="0" animBg="1"/>
      <p:bldP spid="91" grpId="0" animBg="1"/>
      <p:bldP spid="92" grpId="0" animBg="1"/>
      <p:bldP spid="93" grpId="0" animBg="1"/>
      <p:bldP spid="94" grpId="0" animBg="1"/>
      <p:bldP spid="100" grpId="0" animBg="1"/>
      <p:bldP spid="101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14" grpId="0" animBg="1"/>
      <p:bldP spid="115" grpId="0" animBg="1"/>
      <p:bldP spid="1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8EC"/>
        </a:solidFill>
        <a:effectLst/>
      </p:bgPr>
    </p:bg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04794DCB-BF5D-6944-B98E-D1530631DF23}"/>
              </a:ext>
            </a:extLst>
          </p:cNvPr>
          <p:cNvSpPr/>
          <p:nvPr/>
        </p:nvSpPr>
        <p:spPr>
          <a:xfrm>
            <a:off x="755356" y="452575"/>
            <a:ext cx="11436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Kể những việc làm thể hiện sự quan tâm đến bà của gia đình Hoa trong các bức tranh sau đây: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529D74-08CD-EF43-8826-380FCDEB4526}"/>
              </a:ext>
            </a:extLst>
          </p:cNvPr>
          <p:cNvGrpSpPr/>
          <p:nvPr/>
        </p:nvGrpSpPr>
        <p:grpSpPr>
          <a:xfrm>
            <a:off x="1498102" y="2555296"/>
            <a:ext cx="4084885" cy="3093815"/>
            <a:chOff x="4114800" y="1952786"/>
            <a:chExt cx="3949485" cy="29912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23A5BBA-B830-A44D-9FEF-441926B7CA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3" t="1852" r="1419" b="5556"/>
            <a:stretch/>
          </p:blipFill>
          <p:spPr>
            <a:xfrm>
              <a:off x="4114800" y="1952786"/>
              <a:ext cx="3949485" cy="2847814"/>
            </a:xfrm>
            <a:prstGeom prst="roundRect">
              <a:avLst>
                <a:gd name="adj" fmla="val 20464"/>
              </a:avLst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70604C38-CDC5-0942-92C8-66DD29E88E76}"/>
                </a:ext>
              </a:extLst>
            </p:cNvPr>
            <p:cNvSpPr/>
            <p:nvPr/>
          </p:nvSpPr>
          <p:spPr>
            <a:xfrm>
              <a:off x="4176793" y="1999281"/>
              <a:ext cx="3840998" cy="2753534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A645790-22D7-864A-A0AF-6065914FA7DD}"/>
                </a:ext>
              </a:extLst>
            </p:cNvPr>
            <p:cNvSpPr/>
            <p:nvPr/>
          </p:nvSpPr>
          <p:spPr>
            <a:xfrm>
              <a:off x="4294740" y="4428540"/>
              <a:ext cx="515512" cy="515512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CF24F-0C4D-9C49-B906-12C2ADDED158}"/>
              </a:ext>
            </a:extLst>
          </p:cNvPr>
          <p:cNvGrpSpPr/>
          <p:nvPr/>
        </p:nvGrpSpPr>
        <p:grpSpPr>
          <a:xfrm>
            <a:off x="6654801" y="2519410"/>
            <a:ext cx="4209528" cy="3129701"/>
            <a:chOff x="2964400" y="4119324"/>
            <a:chExt cx="3698769" cy="280883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C589733-B25D-2D45-81AF-5374B6421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4400" y="4119324"/>
              <a:ext cx="3698769" cy="2622759"/>
            </a:xfrm>
            <a:prstGeom prst="roundRect">
              <a:avLst>
                <a:gd name="adj" fmla="val 18991"/>
              </a:avLst>
            </a:prstGeom>
          </p:spPr>
        </p:pic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29798FD-6B12-944F-80A0-E069BC38EB4D}"/>
                </a:ext>
              </a:extLst>
            </p:cNvPr>
            <p:cNvSpPr/>
            <p:nvPr/>
          </p:nvSpPr>
          <p:spPr>
            <a:xfrm>
              <a:off x="3004592" y="4123246"/>
              <a:ext cx="3658577" cy="2622760"/>
            </a:xfrm>
            <a:prstGeom prst="round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BC0D628-A173-B54A-BE6B-3CC40A628089}"/>
                </a:ext>
              </a:extLst>
            </p:cNvPr>
            <p:cNvSpPr/>
            <p:nvPr/>
          </p:nvSpPr>
          <p:spPr>
            <a:xfrm>
              <a:off x="3116937" y="6437131"/>
              <a:ext cx="491029" cy="491029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6BB50F-E016-994B-8A69-D7A79909463F}"/>
              </a:ext>
            </a:extLst>
          </p:cNvPr>
          <p:cNvGrpSpPr/>
          <p:nvPr/>
        </p:nvGrpSpPr>
        <p:grpSpPr>
          <a:xfrm>
            <a:off x="6570900" y="1249772"/>
            <a:ext cx="3064933" cy="1138783"/>
            <a:chOff x="6688666" y="1300571"/>
            <a:chExt cx="3064933" cy="1138783"/>
          </a:xfrm>
        </p:grpSpPr>
        <p:sp>
          <p:nvSpPr>
            <p:cNvPr id="31" name="Rounded Rectangular Callout 30">
              <a:extLst>
                <a:ext uri="{FF2B5EF4-FFF2-40B4-BE49-F238E27FC236}">
                  <a16:creationId xmlns:a16="http://schemas.microsoft.com/office/drawing/2014/main" id="{AA3516C4-B96D-4746-AF9B-3CEA6C92D39D}"/>
                </a:ext>
              </a:extLst>
            </p:cNvPr>
            <p:cNvSpPr/>
            <p:nvPr/>
          </p:nvSpPr>
          <p:spPr>
            <a:xfrm>
              <a:off x="6688666" y="1300571"/>
              <a:ext cx="3064933" cy="1138783"/>
            </a:xfrm>
            <a:prstGeom prst="wedgeRoundRectCallout">
              <a:avLst>
                <a:gd name="adj1" fmla="val 37730"/>
                <a:gd name="adj2" fmla="val 744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314CF0-9538-9E4D-96B5-212C282EF683}"/>
                </a:ext>
              </a:extLst>
            </p:cNvPr>
            <p:cNvSpPr txBox="1"/>
            <p:nvPr/>
          </p:nvSpPr>
          <p:spPr>
            <a:xfrm>
              <a:off x="6793497" y="1409841"/>
              <a:ext cx="285526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 này hợp với </a:t>
              </a:r>
            </a:p>
            <a:p>
              <a:pPr algn="ctr"/>
              <a:r>
                <a:rPr lang="en-VN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mẹ đấy em ạ!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EF2AFE6-ACD8-8849-B01F-6E5B2580BF53}"/>
              </a:ext>
            </a:extLst>
          </p:cNvPr>
          <p:cNvSpPr txBox="1"/>
          <p:nvPr/>
        </p:nvSpPr>
        <p:spPr>
          <a:xfrm>
            <a:off x="1713443" y="5699910"/>
            <a:ext cx="3350597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viết thiệp tặng bà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899283-2E98-7D4D-B4C4-A031A860B76A}"/>
              </a:ext>
            </a:extLst>
          </p:cNvPr>
          <p:cNvSpPr txBox="1"/>
          <p:nvPr/>
        </p:nvSpPr>
        <p:spPr>
          <a:xfrm>
            <a:off x="6794537" y="5751697"/>
            <a:ext cx="3759362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mẹ mua khăn tặng bà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6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AEEFEB-66B3-3D4F-A949-CF7D7D3D59D8}"/>
              </a:ext>
            </a:extLst>
          </p:cNvPr>
          <p:cNvGrpSpPr/>
          <p:nvPr/>
        </p:nvGrpSpPr>
        <p:grpSpPr>
          <a:xfrm>
            <a:off x="3529867" y="397299"/>
            <a:ext cx="6512366" cy="5065542"/>
            <a:chOff x="3529867" y="556325"/>
            <a:chExt cx="6512366" cy="506554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EDDA1F7-B5C4-C74E-A24D-1B5F58248DBE}"/>
                </a:ext>
              </a:extLst>
            </p:cNvPr>
            <p:cNvGrpSpPr/>
            <p:nvPr/>
          </p:nvGrpSpPr>
          <p:grpSpPr>
            <a:xfrm>
              <a:off x="3529867" y="633082"/>
              <a:ext cx="5275466" cy="4988785"/>
              <a:chOff x="5621955" y="1199963"/>
              <a:chExt cx="5937422" cy="559183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62B5ECF-1A83-4C4F-8584-E04F3B6B81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21955" y="1199963"/>
                <a:ext cx="5937421" cy="5505800"/>
              </a:xfrm>
              <a:prstGeom prst="roundRect">
                <a:avLst>
                  <a:gd name="adj" fmla="val 4957"/>
                </a:avLst>
              </a:prstGeom>
            </p:spPr>
          </p:pic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9124E8FD-5236-7D49-A171-5F8579E548AA}"/>
                  </a:ext>
                </a:extLst>
              </p:cNvPr>
              <p:cNvSpPr/>
              <p:nvPr/>
            </p:nvSpPr>
            <p:spPr>
              <a:xfrm>
                <a:off x="5655409" y="1238363"/>
                <a:ext cx="5903968" cy="5462842"/>
              </a:xfrm>
              <a:prstGeom prst="roundRect">
                <a:avLst>
                  <a:gd name="adj" fmla="val 4511"/>
                </a:avLst>
              </a:prstGeom>
              <a:noFill/>
              <a:ln w="571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5ABD2279-F668-2142-9959-671C00259B1F}"/>
                  </a:ext>
                </a:extLst>
              </p:cNvPr>
              <p:cNvSpPr/>
              <p:nvPr/>
            </p:nvSpPr>
            <p:spPr>
              <a:xfrm>
                <a:off x="8378603" y="6300769"/>
                <a:ext cx="491029" cy="491029"/>
              </a:xfrm>
              <a:prstGeom prst="ellipse">
                <a:avLst/>
              </a:prstGeom>
              <a:solidFill>
                <a:srgbClr val="FCE281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8E416FA-A6F2-364A-936B-8CA8ADB118B6}"/>
                </a:ext>
              </a:extLst>
            </p:cNvPr>
            <p:cNvGrpSpPr/>
            <p:nvPr/>
          </p:nvGrpSpPr>
          <p:grpSpPr>
            <a:xfrm>
              <a:off x="6977300" y="556325"/>
              <a:ext cx="3064933" cy="1138783"/>
              <a:chOff x="6688666" y="1300571"/>
              <a:chExt cx="3064933" cy="1138783"/>
            </a:xfrm>
          </p:grpSpPr>
          <p:sp>
            <p:nvSpPr>
              <p:cNvPr id="8" name="Rounded Rectangular Callout 7">
                <a:extLst>
                  <a:ext uri="{FF2B5EF4-FFF2-40B4-BE49-F238E27FC236}">
                    <a16:creationId xmlns:a16="http://schemas.microsoft.com/office/drawing/2014/main" id="{CF8DC2F3-E82F-F044-9143-3C8C6A9C8DE7}"/>
                  </a:ext>
                </a:extLst>
              </p:cNvPr>
              <p:cNvSpPr/>
              <p:nvPr/>
            </p:nvSpPr>
            <p:spPr>
              <a:xfrm>
                <a:off x="6688666" y="1300571"/>
                <a:ext cx="3064933" cy="1138783"/>
              </a:xfrm>
              <a:prstGeom prst="wedgeRoundRectCallout">
                <a:avLst>
                  <a:gd name="adj1" fmla="val -18978"/>
                  <a:gd name="adj2" fmla="val 66464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FCCFD0-2628-DF43-A915-2A9D296486FE}"/>
                  </a:ext>
                </a:extLst>
              </p:cNvPr>
              <p:cNvSpPr txBox="1"/>
              <p:nvPr/>
            </p:nvSpPr>
            <p:spPr>
              <a:xfrm>
                <a:off x="6789494" y="1409841"/>
                <a:ext cx="286328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Cháu kính chúc bà</a:t>
                </a:r>
              </a:p>
              <a:p>
                <a:pPr algn="ctr"/>
                <a:r>
                  <a:rPr lang="en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mạnh khoẻ ạ!</a:t>
                </a:r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DA1BB5E-C572-F64D-8EAB-FC0E0EB5F305}"/>
              </a:ext>
            </a:extLst>
          </p:cNvPr>
          <p:cNvSpPr txBox="1"/>
          <p:nvPr/>
        </p:nvSpPr>
        <p:spPr>
          <a:xfrm>
            <a:off x="3146579" y="5698943"/>
            <a:ext cx="6042039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/>
              <a:t>Cả nhà tổ chức tiệc sinh nhật cho bà</a:t>
            </a:r>
          </a:p>
        </p:txBody>
      </p:sp>
    </p:spTree>
    <p:extLst>
      <p:ext uri="{BB962C8B-B14F-4D97-AF65-F5344CB8AC3E}">
        <p14:creationId xmlns:p14="http://schemas.microsoft.com/office/powerpoint/2010/main" val="305900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C6D9F5E-0097-6240-A204-B6559F58885A}"/>
              </a:ext>
            </a:extLst>
          </p:cNvPr>
          <p:cNvSpPr txBox="1"/>
          <p:nvPr/>
        </p:nvSpPr>
        <p:spPr>
          <a:xfrm>
            <a:off x="919517" y="384683"/>
            <a:ext cx="10352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Trò chơi: Sắp xếp thức ăn, đồ uống, đồ dùng vào đúng vị trí để đảm bảo vệ sinh và an toàn.</a:t>
            </a:r>
          </a:p>
        </p:txBody>
      </p:sp>
      <p:pic>
        <p:nvPicPr>
          <p:cNvPr id="1026" name="Picture 2" descr="Medicine cabinet - Free medical icons">
            <a:extLst>
              <a:ext uri="{FF2B5EF4-FFF2-40B4-BE49-F238E27FC236}">
                <a16:creationId xmlns:a16="http://schemas.microsoft.com/office/drawing/2014/main" id="{9C71F4D8-9BC6-174F-8059-9D4984F5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5360" y="3846442"/>
            <a:ext cx="2560982" cy="256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Tủ Lạnh PNG, Vector, PSD, và biểu tượng để tải về miễn phí |  pngtree">
            <a:extLst>
              <a:ext uri="{FF2B5EF4-FFF2-40B4-BE49-F238E27FC236}">
                <a16:creationId xmlns:a16="http://schemas.microsoft.com/office/drawing/2014/main" id="{8C10249A-BC4B-AF44-A237-02A8C2D33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49" t="13043" r="25738" b="13623"/>
          <a:stretch/>
        </p:blipFill>
        <p:spPr bwMode="auto">
          <a:xfrm>
            <a:off x="5267740" y="3664379"/>
            <a:ext cx="1808131" cy="277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7FA5997-E997-A647-B221-CE63488D0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61000"/>
                    </a14:imgEffect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237" y="3765824"/>
            <a:ext cx="1917700" cy="2641600"/>
          </a:xfrm>
          <a:prstGeom prst="rect">
            <a:avLst/>
          </a:prstGeom>
        </p:spPr>
      </p:pic>
      <p:pic>
        <p:nvPicPr>
          <p:cNvPr id="1030" name="Picture 6" descr="Cartoon Pills Stock Illustrations – 6,789 Cartoon Pills Stock  Illustrations, Vectors &amp;amp; Clipart - Dreamstime">
            <a:extLst>
              <a:ext uri="{FF2B5EF4-FFF2-40B4-BE49-F238E27FC236}">
                <a16:creationId xmlns:a16="http://schemas.microsoft.com/office/drawing/2014/main" id="{688A228B-219C-5D4B-B9BB-F6F465128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794" y="1276215"/>
            <a:ext cx="1900355" cy="190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ee Cartoon Steak Cliparts, Download Free Cartoon Steak Cliparts png  images, Free ClipArts on Clipart Library">
            <a:extLst>
              <a:ext uri="{FF2B5EF4-FFF2-40B4-BE49-F238E27FC236}">
                <a16:creationId xmlns:a16="http://schemas.microsoft.com/office/drawing/2014/main" id="{2ED3AAD1-FBAE-6A44-86A9-50AE1B62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49" y="1780626"/>
            <a:ext cx="1923239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getable Auglis Cartoon, PNG, 990x840px, Vegetable, Apple, Auglis, Carrot,  Cartoon Download Free">
            <a:extLst>
              <a:ext uri="{FF2B5EF4-FFF2-40B4-BE49-F238E27FC236}">
                <a16:creationId xmlns:a16="http://schemas.microsoft.com/office/drawing/2014/main" id="{D896BCB1-217E-444B-BCB9-9584EC974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496" b="91655" l="5366" r="95000">
                        <a14:foregroundMark x1="9512" y1="62014" x2="9512" y2="62014"/>
                        <a14:foregroundMark x1="5366" y1="69784" x2="5366" y2="69784"/>
                        <a14:foregroundMark x1="95000" y1="44604" x2="95000" y2="44604"/>
                        <a14:foregroundMark x1="41220" y1="91655" x2="41220" y2="91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579" y="995768"/>
            <a:ext cx="2427594" cy="2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Fruit Clip Art - Fruits And Vegetables Cartoon , Free Transparent  Clipart - ClipartKey">
            <a:extLst>
              <a:ext uri="{FF2B5EF4-FFF2-40B4-BE49-F238E27FC236}">
                <a16:creationId xmlns:a16="http://schemas.microsoft.com/office/drawing/2014/main" id="{DDB1894B-644E-0E4E-9C67-8A6D29DAD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30" y="1457355"/>
            <a:ext cx="2725052" cy="182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1C17BD7-0E59-0D45-B610-14F5EC81862F}"/>
              </a:ext>
            </a:extLst>
          </p:cNvPr>
          <p:cNvGrpSpPr/>
          <p:nvPr/>
        </p:nvGrpSpPr>
        <p:grpSpPr>
          <a:xfrm>
            <a:off x="2815585" y="1240418"/>
            <a:ext cx="3353614" cy="2206336"/>
            <a:chOff x="1957156" y="6404639"/>
            <a:chExt cx="4993569" cy="2825253"/>
          </a:xfrm>
        </p:grpSpPr>
        <p:pic>
          <p:nvPicPr>
            <p:cNvPr id="1038" name="Picture 14" descr="Consumer Goods Cliparts - Household Chemicals Clipart, Cliparts &amp;amp; Cartoons  - Jing.fm">
              <a:extLst>
                <a:ext uri="{FF2B5EF4-FFF2-40B4-BE49-F238E27FC236}">
                  <a16:creationId xmlns:a16="http://schemas.microsoft.com/office/drawing/2014/main" id="{69EFB980-C38F-804E-9124-8943560C94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156" y="6404639"/>
              <a:ext cx="4993569" cy="2825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7B4814D-C49E-5F40-8AD5-18A4C2E432F3}"/>
                </a:ext>
              </a:extLst>
            </p:cNvPr>
            <p:cNvSpPr txBox="1"/>
            <p:nvPr/>
          </p:nvSpPr>
          <p:spPr>
            <a:xfrm>
              <a:off x="2928947" y="7328436"/>
              <a:ext cx="977348" cy="827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Lau kính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BBE3EC-3EED-0045-9EE8-CF983EBF86E6}"/>
                </a:ext>
              </a:extLst>
            </p:cNvPr>
            <p:cNvSpPr txBox="1"/>
            <p:nvPr/>
          </p:nvSpPr>
          <p:spPr>
            <a:xfrm rot="21436021">
              <a:off x="3817501" y="7253380"/>
              <a:ext cx="977348" cy="827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   át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8F4D3C3-7FB7-3F4C-81E9-C19271E8EBEF}"/>
                </a:ext>
              </a:extLst>
            </p:cNvPr>
            <p:cNvSpPr txBox="1"/>
            <p:nvPr/>
          </p:nvSpPr>
          <p:spPr>
            <a:xfrm>
              <a:off x="4659393" y="7853819"/>
              <a:ext cx="977348" cy="591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 giặt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451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0.31106 0.2819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14097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1125 0.2842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4213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111E-6 L -0.08255 0.332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28" y="16597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0.01172 0.4041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6" y="20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-0.3849 0.3217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16088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0" y="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4483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380506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3079</TotalTime>
  <Words>310</Words>
  <Application>Microsoft Office PowerPoint</Application>
  <PresentationFormat>Widescreen</PresentationFormat>
  <Paragraphs>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Baloo 2</vt:lpstr>
      <vt:lpstr>Calibri</vt:lpstr>
      <vt:lpstr>Calibri Light</vt:lpstr>
      <vt:lpstr>Pangolin</vt:lpstr>
      <vt:lpstr>Times New Roman</vt:lpstr>
      <vt:lpstr>Office Theme</vt:lpstr>
      <vt:lpstr>English Vocabulary Workshop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Huyền Trang</cp:lastModifiedBy>
  <cp:revision>226</cp:revision>
  <dcterms:created xsi:type="dcterms:W3CDTF">2021-06-02T02:35:09Z</dcterms:created>
  <dcterms:modified xsi:type="dcterms:W3CDTF">2021-10-06T07:30:21Z</dcterms:modified>
</cp:coreProperties>
</file>