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3" r:id="rId2"/>
    <p:sldId id="259" r:id="rId3"/>
    <p:sldId id="260" r:id="rId4"/>
    <p:sldId id="267" r:id="rId5"/>
    <p:sldId id="268" r:id="rId6"/>
    <p:sldId id="269" r:id="rId7"/>
    <p:sldId id="270" r:id="rId8"/>
    <p:sldId id="261" r:id="rId9"/>
    <p:sldId id="262" r:id="rId10"/>
    <p:sldId id="266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84FF-5EB7-4D0E-B7F0-A52B89E22CC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7CDC-5029-4BD9-A555-3923AD80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435A-B67E-4AC1-8D63-9F265608182F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7F75D-1842-4FE2-8C62-C3FD127D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401EDB10-8487-4DF3-BFDD-79BB80504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4FB9CF2-EE05-450A-84DB-08DE3E1B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2C622D1-C9D0-4A50-A2DD-F67F1B9C8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2060"/>
                </a:solidFill>
              </a:rPr>
              <a:t>BÀI 3: </a:t>
            </a:r>
            <a:r>
              <a:rPr lang="en-US" altLang="zh-CN" sz="2800" b="1" cap="all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phòng tránh ngộ độc khi ở nhà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>
                <a:solidFill>
                  <a:srgbClr val="002060"/>
                </a:solidFill>
              </a:rPr>
              <a:t>1)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BE04C50-9763-4DD1-ABBC-0C770697F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82878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6425" y="2008909"/>
            <a:ext cx="6505575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0416" y="25629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65273" y="2008909"/>
            <a:ext cx="6026727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5273" y="2507667"/>
            <a:ext cx="60267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120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729345"/>
            <a:ext cx="6788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1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1527" y="847541"/>
            <a:ext cx="8548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370" y="-39147"/>
            <a:ext cx="34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47" y="2267638"/>
            <a:ext cx="10639425" cy="40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28509" y="30479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94763" y="457199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70" y="1374316"/>
            <a:ext cx="10084811" cy="26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71" y="4087091"/>
            <a:ext cx="10084811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8" y="239425"/>
            <a:ext cx="4904077" cy="556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17" y="239424"/>
            <a:ext cx="3667125" cy="556130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24427" y="5915028"/>
            <a:ext cx="3290466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37127" y="6038852"/>
            <a:ext cx="4235595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1039091"/>
            <a:ext cx="5632007" cy="486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95" y="1039090"/>
            <a:ext cx="4838700" cy="486294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1085" y="6029332"/>
            <a:ext cx="508678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95750" y="6024564"/>
            <a:ext cx="353419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701"/>
            <a:ext cx="5289519" cy="487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1" y="776719"/>
            <a:ext cx="5971310" cy="48620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23519" y="6024564"/>
            <a:ext cx="3019844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24394" y="6024564"/>
            <a:ext cx="2276887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15514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623888"/>
            <a:ext cx="6981825" cy="52920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35812" y="6157915"/>
            <a:ext cx="7231640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chai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58502"/>
              </p:ext>
            </p:extLst>
          </p:nvPr>
        </p:nvGraphicFramePr>
        <p:xfrm>
          <a:off x="1574749" y="1415879"/>
          <a:ext cx="9393380" cy="4698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696">
                  <a:extLst>
                    <a:ext uri="{9D8B030D-6E8A-4147-A177-3AD203B41FA5}">
                      <a16:colId xmlns:a16="http://schemas.microsoft.com/office/drawing/2014/main" val="3330336461"/>
                    </a:ext>
                  </a:extLst>
                </a:gridCol>
                <a:gridCol w="5355557">
                  <a:extLst>
                    <a:ext uri="{9D8B030D-6E8A-4147-A177-3AD203B41FA5}">
                      <a16:colId xmlns:a16="http://schemas.microsoft.com/office/drawing/2014/main" val="1662919087"/>
                    </a:ext>
                  </a:extLst>
                </a:gridCol>
                <a:gridCol w="3131127">
                  <a:extLst>
                    <a:ext uri="{9D8B030D-6E8A-4147-A177-3AD203B41FA5}">
                      <a16:colId xmlns:a16="http://schemas.microsoft.com/office/drawing/2014/main" val="2103209973"/>
                    </a:ext>
                  </a:extLst>
                </a:gridCol>
              </a:tblGrid>
              <a:tr h="1567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199138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78494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85687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84846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13309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201896" y="604057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68150" y="6151414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914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76399" y="628638"/>
            <a:ext cx="10058400" cy="1267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6" y="1785938"/>
            <a:ext cx="8660479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231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Nguyễn Thị Huyền Trang</cp:lastModifiedBy>
  <cp:revision>18</cp:revision>
  <dcterms:created xsi:type="dcterms:W3CDTF">2021-07-15T14:17:40Z</dcterms:created>
  <dcterms:modified xsi:type="dcterms:W3CDTF">2021-10-07T13:31:42Z</dcterms:modified>
</cp:coreProperties>
</file>