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3" r:id="rId3"/>
    <p:sldId id="257" r:id="rId4"/>
    <p:sldId id="259" r:id="rId5"/>
    <p:sldId id="281" r:id="rId6"/>
    <p:sldId id="266" r:id="rId7"/>
    <p:sldId id="284" r:id="rId8"/>
    <p:sldId id="282" r:id="rId9"/>
    <p:sldId id="270" r:id="rId10"/>
    <p:sldId id="274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EF1D7"/>
    <a:srgbClr val="FEEEBD"/>
    <a:srgbClr val="E9E7E7"/>
    <a:srgbClr val="C6EAFA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CA08B-55DC-4FCB-B063-5652449B24C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4E4DA-07D2-4295-9B18-941B33590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8121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3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03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3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655119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5" Type="http://schemas.microsoft.com/office/2007/relationships/hdphoto" Target="../media/hdphoto10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2.wdp"/><Relationship Id="rId5" Type="http://schemas.openxmlformats.org/officeDocument/2006/relationships/image" Target="../media/image6.png"/><Relationship Id="rId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microsoft.com/office/2007/relationships/hdphoto" Target="../media/hdphoto14.wdp"/><Relationship Id="rId10" Type="http://schemas.openxmlformats.org/officeDocument/2006/relationships/image" Target="../media/image11.jpg"/><Relationship Id="rId4" Type="http://schemas.openxmlformats.org/officeDocument/2006/relationships/image" Target="../media/image8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microsoft.com/office/2007/relationships/hdphoto" Target="../media/hdphoto1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2.wdp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3.wdp"/><Relationship Id="rId3" Type="http://schemas.openxmlformats.org/officeDocument/2006/relationships/image" Target="../media/image15.png"/><Relationship Id="rId7" Type="http://schemas.microsoft.com/office/2007/relationships/hdphoto" Target="../media/hdphoto20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microsoft.com/office/2007/relationships/hdphoto" Target="../media/hdphoto22.wdp"/><Relationship Id="rId5" Type="http://schemas.microsoft.com/office/2007/relationships/hdphoto" Target="../media/hdphoto19.wdp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microsoft.com/office/2007/relationships/hdphoto" Target="../media/hdphoto2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2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E7F75D-1842-4FE2-8C62-C3FD127D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401EDB10-8487-4DF3-BFDD-79BB80504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4FB9CF2-EE05-450A-84DB-08DE3E1B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2C622D1-C9D0-4A50-A2DD-F67F1B9C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CHÀO ĐÓN NGÀY KHAI TRƯỜNG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1)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BE04C50-9763-4DD1-ABBC-0C770697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82878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56" y="1465808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3035839" y="5175377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VN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1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1E5DFAE-78E2-4EBD-975A-0C37C5B3D267}"/>
              </a:ext>
            </a:extLst>
          </p:cNvPr>
          <p:cNvGrpSpPr/>
          <p:nvPr/>
        </p:nvGrpSpPr>
        <p:grpSpPr>
          <a:xfrm>
            <a:off x="-338668" y="-1071107"/>
            <a:ext cx="8652935" cy="7929106"/>
            <a:chOff x="-338668" y="-1071107"/>
            <a:chExt cx="8225369" cy="79291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16E945-D3F9-F747-B7F8-9F9102832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36" r="35313"/>
            <a:stretch/>
          </p:blipFill>
          <p:spPr>
            <a:xfrm>
              <a:off x="1" y="0"/>
              <a:ext cx="7886700" cy="6857999"/>
            </a:xfrm>
            <a:prstGeom prst="rect">
              <a:avLst/>
            </a:prstGeom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7D132A9-F5EE-0346-BEC5-46301499C44F}"/>
                </a:ext>
              </a:extLst>
            </p:cNvPr>
            <p:cNvSpPr/>
            <p:nvPr/>
          </p:nvSpPr>
          <p:spPr>
            <a:xfrm>
              <a:off x="-338668" y="-1071107"/>
              <a:ext cx="8077201" cy="30649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A919-7DA0-49E2-9F7B-F98F5C11D4B5}"/>
              </a:ext>
            </a:extLst>
          </p:cNvPr>
          <p:cNvGrpSpPr/>
          <p:nvPr/>
        </p:nvGrpSpPr>
        <p:grpSpPr>
          <a:xfrm>
            <a:off x="3734256" y="1367677"/>
            <a:ext cx="2522154" cy="1252302"/>
            <a:chOff x="8992056" y="2954766"/>
            <a:chExt cx="2522154" cy="1252302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B3D1EFA-E388-4C81-9D9A-8A7EC677F7C3}"/>
                </a:ext>
              </a:extLst>
            </p:cNvPr>
            <p:cNvSpPr/>
            <p:nvPr/>
          </p:nvSpPr>
          <p:spPr>
            <a:xfrm>
              <a:off x="8992056" y="2954766"/>
              <a:ext cx="2522154" cy="1252302"/>
            </a:xfrm>
            <a:prstGeom prst="wedgeEllipseCallout">
              <a:avLst>
                <a:gd name="adj1" fmla="val -35825"/>
                <a:gd name="adj2" fmla="val 59251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8992056" y="3283738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 hôm nay, các em đã là học sinh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44917" y="218757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hoạt động khác của ngày Khai trường: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3743944" y="741198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827940" y="378325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3592581" y="3662838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215352">
            <a:off x="7632501" y="430708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AEB83D-5C61-4D26-9E5D-303B13D1F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32" b="3329"/>
          <a:stretch/>
        </p:blipFill>
        <p:spPr>
          <a:xfrm>
            <a:off x="260453" y="835729"/>
            <a:ext cx="3120488" cy="583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2159000" y="683086"/>
            <a:ext cx="957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3200" b="1" dirty="0">
                <a:solidFill>
                  <a:srgbClr val="0038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học sinh lớp 1 rất háo hức. </a:t>
              </a:r>
            </a:p>
            <a:p>
              <a:pPr algn="ctr"/>
              <a:r>
                <a:rPr lang="en-VN" sz="40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E7F75D-1842-4FE2-8C62-C3FD127DE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3900" cy="6858000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401EDB10-8487-4DF3-BFDD-79BB80504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TỰ NHIÊN VÀ XÃ HỘI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4FB9CF2-EE05-450A-84DB-08DE3E1BE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E2C622D1-C9D0-4A50-A2DD-F67F1B9C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</a:rPr>
              <a:t>BÀI 1: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</a:rPr>
              <a:t>CHÀO ĐÓN NGÀY KHAI TRƯỜNG </a:t>
            </a:r>
            <a:r>
              <a:rPr lang="en-US" altLang="en-US" sz="2800" b="1" dirty="0">
                <a:solidFill>
                  <a:srgbClr val="002060"/>
                </a:solidFill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</a:rPr>
              <a:t> 2)</a:t>
            </a:r>
            <a:endParaRPr lang="en-US" altLang="en-US" sz="28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BE04C50-9763-4DD1-ABBC-0C770697F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07278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1" y="0"/>
            <a:ext cx="12191999" cy="6857999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9928"/>
                <a:chOff x="5682343" y="4245429"/>
                <a:chExt cx="1527777" cy="126992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-VN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294088" y="1464855"/>
                <a:ext cx="1717134" cy="417938"/>
                <a:chOff x="6628335" y="4936895"/>
                <a:chExt cx="171713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4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28335" y="4991975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14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của em ở kia.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38325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2888306" y="821641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269948" y="1190713"/>
            <a:ext cx="3209507" cy="2318968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604520" y="4365733"/>
            <a:ext cx="3641608" cy="2564278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188642" y="3991167"/>
            <a:ext cx="3359689" cy="2917141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317674" y="554450"/>
            <a:ext cx="3897573" cy="2835379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6628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8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2192000" cy="6718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Giuvesinhtruonghoc[202106102107129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275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Baloo 2</vt:lpstr>
      <vt:lpstr>Calibri</vt:lpstr>
      <vt:lpstr>Pangolin</vt:lpstr>
      <vt:lpstr>Times New Roman</vt:lpstr>
      <vt:lpstr>UTM Cookies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 01</cp:lastModifiedBy>
  <cp:revision>83</cp:revision>
  <dcterms:created xsi:type="dcterms:W3CDTF">2021-06-02T02:35:09Z</dcterms:created>
  <dcterms:modified xsi:type="dcterms:W3CDTF">2021-09-09T06:00:01Z</dcterms:modified>
</cp:coreProperties>
</file>