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3"/>
  </p:notesMasterIdLst>
  <p:sldIdLst>
    <p:sldId id="301" r:id="rId4"/>
    <p:sldId id="386" r:id="rId5"/>
    <p:sldId id="387" r:id="rId6"/>
    <p:sldId id="388" r:id="rId7"/>
    <p:sldId id="389" r:id="rId8"/>
    <p:sldId id="296" r:id="rId9"/>
    <p:sldId id="390" r:id="rId10"/>
    <p:sldId id="39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6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21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24" Type="http://schemas.openxmlformats.org/officeDocument/2006/relationships/image" Target="../media/image29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31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2.wdp"/><Relationship Id="rId30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  <a:endParaRPr lang="zh-CN" altLang="en-US" sz="6667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7C723A-8F42-4669-84E8-67D4477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74131-6BEE-45E4-B90E-D0F65904449A}"/>
              </a:ext>
            </a:extLst>
          </p:cNvPr>
          <p:cNvSpPr txBox="1"/>
          <p:nvPr/>
        </p:nvSpPr>
        <p:spPr>
          <a:xfrm>
            <a:off x="2461173" y="361669"/>
            <a:ext cx="820735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tên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góc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7B95-F099-4144-93DE-D176E33D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3122E-C23B-4216-A92E-1102E531F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B6ED8-070B-41D0-9C8D-844E5898A7FC}"/>
              </a:ext>
            </a:extLst>
          </p:cNvPr>
          <p:cNvSpPr txBox="1"/>
          <p:nvPr/>
        </p:nvSpPr>
        <p:spPr>
          <a:xfrm>
            <a:off x="1655551" y="471294"/>
            <a:ext cx="867631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công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đồ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lang="en-US" sz="28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67312" y="188277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03293"/>
              </p:ext>
            </p:extLst>
          </p:nvPr>
        </p:nvGraphicFramePr>
        <p:xfrm>
          <a:off x="2286001" y="2237361"/>
          <a:ext cx="7556500" cy="2472265"/>
        </p:xfrm>
        <a:graphic>
          <a:graphicData uri="http://schemas.openxmlformats.org/drawingml/2006/table">
            <a:tbl>
              <a:tblPr firstRow="1" bandRow="1"/>
              <a:tblGrid>
                <a:gridCol w="1333500">
                  <a:extLst>
                    <a:ext uri="{9D8B030D-6E8A-4147-A177-3AD203B41FA5}">
                      <a16:colId xmlns:a16="http://schemas.microsoft.com/office/drawing/2014/main" val="2878530393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19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thứ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tự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Từ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vẽ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tranh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latin typeface="UTM Avo" panose="02040603050506020204" pitchFamily="18" charset="0"/>
                        </a:rPr>
                        <a:t>Bút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mực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dùng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để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ghi</a:t>
                      </a:r>
                      <a:r>
                        <a:rPr lang="en-US" sz="19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.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93848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quyển</a:t>
                      </a:r>
                      <a:r>
                        <a:rPr lang="en-US" sz="1900" baseline="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900" baseline="0" dirty="0" err="1">
                          <a:latin typeface="UTM Avo" panose="02040603050506020204" pitchFamily="18" charset="0"/>
                        </a:rPr>
                        <a:t>vở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1722210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35330545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DC412A8-5498-4C61-AFC2-1C240A61128A}"/>
              </a:ext>
            </a:extLst>
          </p:cNvPr>
          <p:cNvSpPr/>
          <p:nvPr/>
        </p:nvSpPr>
        <p:spPr>
          <a:xfrm>
            <a:off x="3912063" y="3378965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DB4152-B3EA-44EA-BB88-6A0FBE78081F}"/>
              </a:ext>
            </a:extLst>
          </p:cNvPr>
          <p:cNvSpPr/>
          <p:nvPr/>
        </p:nvSpPr>
        <p:spPr>
          <a:xfrm>
            <a:off x="6064250" y="3332961"/>
            <a:ext cx="3087063" cy="33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DA036E9-C942-4F33-925A-C03B363BA64E}"/>
              </a:ext>
            </a:extLst>
          </p:cNvPr>
          <p:cNvSpPr/>
          <p:nvPr/>
        </p:nvSpPr>
        <p:spPr>
          <a:xfrm>
            <a:off x="3912063" y="3841423"/>
            <a:ext cx="1333037" cy="291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D5DD5-ACF5-4A10-A8E7-DFC933BAA92A}"/>
              </a:ext>
            </a:extLst>
          </p:cNvPr>
          <p:cNvSpPr txBox="1"/>
          <p:nvPr/>
        </p:nvSpPr>
        <p:spPr>
          <a:xfrm>
            <a:off x="2564110" y="461113"/>
            <a:ext cx="766916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C0397-BC94-40C4-B5E2-219972D08D9E}"/>
              </a:ext>
            </a:extLst>
          </p:cNvPr>
          <p:cNvSpPr txBox="1"/>
          <p:nvPr/>
        </p:nvSpPr>
        <p:spPr>
          <a:xfrm>
            <a:off x="2133684" y="1521453"/>
            <a:ext cx="766916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7F0EE-C43C-4F25-ADFD-2CB8E5EF6DFE}"/>
              </a:ext>
            </a:extLst>
          </p:cNvPr>
          <p:cNvSpPr/>
          <p:nvPr/>
        </p:nvSpPr>
        <p:spPr>
          <a:xfrm>
            <a:off x="9478465" y="1663540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0342E-0207-4FF4-9ADD-21C8DC68755A}"/>
              </a:ext>
            </a:extLst>
          </p:cNvPr>
          <p:cNvSpPr/>
          <p:nvPr/>
        </p:nvSpPr>
        <p:spPr>
          <a:xfrm>
            <a:off x="7383659" y="219669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1816F-BD36-41B1-8FA6-EA8401A0D0F0}"/>
              </a:ext>
            </a:extLst>
          </p:cNvPr>
          <p:cNvSpPr/>
          <p:nvPr/>
        </p:nvSpPr>
        <p:spPr>
          <a:xfrm>
            <a:off x="7298526" y="2998437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087AD-7833-48B1-8622-5B198100B24E}"/>
              </a:ext>
            </a:extLst>
          </p:cNvPr>
          <p:cNvSpPr/>
          <p:nvPr/>
        </p:nvSpPr>
        <p:spPr>
          <a:xfrm>
            <a:off x="5710722" y="361304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19DFB-EC14-441E-B59A-411791E434C0}"/>
              </a:ext>
            </a:extLst>
          </p:cNvPr>
          <p:cNvSpPr/>
          <p:nvPr/>
        </p:nvSpPr>
        <p:spPr>
          <a:xfrm>
            <a:off x="5755063" y="4202183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21A0C-44FA-4EFC-B8F7-5E21E4A99E65}"/>
              </a:ext>
            </a:extLst>
          </p:cNvPr>
          <p:cNvSpPr txBox="1"/>
          <p:nvPr/>
        </p:nvSpPr>
        <p:spPr>
          <a:xfrm>
            <a:off x="9451916" y="1565519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3BC031-37B7-4B5C-A490-E10AFDE254D0}"/>
              </a:ext>
            </a:extLst>
          </p:cNvPr>
          <p:cNvSpPr txBox="1"/>
          <p:nvPr/>
        </p:nvSpPr>
        <p:spPr>
          <a:xfrm>
            <a:off x="7383660" y="207070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E1EF4-D2B8-4E9E-8BB9-2101D8B1F322}"/>
              </a:ext>
            </a:extLst>
          </p:cNvPr>
          <p:cNvSpPr txBox="1"/>
          <p:nvPr/>
        </p:nvSpPr>
        <p:spPr>
          <a:xfrm>
            <a:off x="7343813" y="281810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CC780-B0C4-4960-B2F1-AE139B901D73}"/>
              </a:ext>
            </a:extLst>
          </p:cNvPr>
          <p:cNvSpPr txBox="1"/>
          <p:nvPr/>
        </p:nvSpPr>
        <p:spPr>
          <a:xfrm>
            <a:off x="5712559" y="3468195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A5F680-999C-4E6D-B1B6-4FB2127E87F1}"/>
              </a:ext>
            </a:extLst>
          </p:cNvPr>
          <p:cNvSpPr txBox="1"/>
          <p:nvPr/>
        </p:nvSpPr>
        <p:spPr>
          <a:xfrm>
            <a:off x="5753347" y="4104162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 2A 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193</Words>
  <Application>Microsoft Office PowerPoint</Application>
  <PresentationFormat>Widescreen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黑体</vt:lpstr>
      <vt:lpstr>UTM Avo</vt:lpstr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2</cp:revision>
  <dcterms:created xsi:type="dcterms:W3CDTF">2021-07-28T15:14:01Z</dcterms:created>
  <dcterms:modified xsi:type="dcterms:W3CDTF">2021-10-13T09:09:57Z</dcterms:modified>
</cp:coreProperties>
</file>