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2" r:id="rId5"/>
    <p:sldMasterId id="2147483718" r:id="rId6"/>
    <p:sldMasterId id="2147483723" r:id="rId7"/>
    <p:sldMasterId id="2147483732" r:id="rId8"/>
    <p:sldMasterId id="2147483743" r:id="rId9"/>
    <p:sldMasterId id="2147483755" r:id="rId10"/>
    <p:sldMasterId id="2147483766" r:id="rId11"/>
  </p:sldMasterIdLst>
  <p:notesMasterIdLst>
    <p:notesMasterId r:id="rId42"/>
  </p:notesMasterIdLst>
  <p:sldIdLst>
    <p:sldId id="257" r:id="rId12"/>
    <p:sldId id="283" r:id="rId13"/>
    <p:sldId id="284" r:id="rId14"/>
    <p:sldId id="285" r:id="rId15"/>
    <p:sldId id="286" r:id="rId16"/>
    <p:sldId id="287" r:id="rId17"/>
    <p:sldId id="288" r:id="rId18"/>
    <p:sldId id="345" r:id="rId19"/>
    <p:sldId id="293" r:id="rId20"/>
    <p:sldId id="371" r:id="rId21"/>
    <p:sldId id="2007577104" r:id="rId22"/>
    <p:sldId id="2007577105" r:id="rId23"/>
    <p:sldId id="2007577103" r:id="rId24"/>
    <p:sldId id="2007577106" r:id="rId25"/>
    <p:sldId id="2007577107" r:id="rId26"/>
    <p:sldId id="360" r:id="rId27"/>
    <p:sldId id="376" r:id="rId28"/>
    <p:sldId id="2007577108" r:id="rId29"/>
    <p:sldId id="2007577109" r:id="rId30"/>
    <p:sldId id="2007577110" r:id="rId31"/>
    <p:sldId id="335" r:id="rId32"/>
    <p:sldId id="327" r:id="rId33"/>
    <p:sldId id="328" r:id="rId34"/>
    <p:sldId id="379" r:id="rId35"/>
    <p:sldId id="380" r:id="rId36"/>
    <p:sldId id="292" r:id="rId37"/>
    <p:sldId id="342" r:id="rId38"/>
    <p:sldId id="324" r:id="rId39"/>
    <p:sldId id="2007577111" r:id="rId40"/>
    <p:sldId id="3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DFC0E-ED04-4EA8-B475-0FE07A18126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CCD-B83F-45FB-ABD0-D33EB42F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8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5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1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8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5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52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10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1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7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140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8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706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58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4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6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59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0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45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7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5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6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533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30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29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6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5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70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36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51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7330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11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0978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312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24195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8161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30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910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65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12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91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86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6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40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8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87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0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49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65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967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8782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57850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13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794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8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317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1257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144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528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90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3367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77580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8890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057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308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5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227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8552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372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113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09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22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0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81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4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8913181" y="155606"/>
            <a:ext cx="3278819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9CCFB-695D-47A5-9D2A-F142312CBE49}"/>
              </a:ext>
            </a:extLst>
          </p:cNvPr>
          <p:cNvSpPr txBox="1"/>
          <p:nvPr/>
        </p:nvSpPr>
        <p:spPr>
          <a:xfrm>
            <a:off x="4591050" y="2264365"/>
            <a:ext cx="52454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41D03-9BAA-42DD-A197-2F655190A670}"/>
              </a:ext>
            </a:extLst>
          </p:cNvPr>
          <p:cNvCxnSpPr>
            <a:cxnSpLocks/>
          </p:cNvCxnSpPr>
          <p:nvPr/>
        </p:nvCxnSpPr>
        <p:spPr>
          <a:xfrm flipH="1">
            <a:off x="8106716" y="2476870"/>
            <a:ext cx="78496" cy="334201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CCE9CD-B603-443A-AC66-D914560372C7}"/>
              </a:ext>
            </a:extLst>
          </p:cNvPr>
          <p:cNvCxnSpPr>
            <a:cxnSpLocks/>
          </p:cNvCxnSpPr>
          <p:nvPr/>
        </p:nvCxnSpPr>
        <p:spPr>
          <a:xfrm flipH="1">
            <a:off x="6745133" y="3141528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916C87-CEED-4836-8145-E3647D4DD815}"/>
              </a:ext>
            </a:extLst>
          </p:cNvPr>
          <p:cNvCxnSpPr>
            <a:cxnSpLocks/>
          </p:cNvCxnSpPr>
          <p:nvPr/>
        </p:nvCxnSpPr>
        <p:spPr>
          <a:xfrm flipH="1">
            <a:off x="8185212" y="3141528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B944D3-A8FC-460A-A78C-40770FC45F94}"/>
              </a:ext>
            </a:extLst>
          </p:cNvPr>
          <p:cNvCxnSpPr>
            <a:cxnSpLocks/>
          </p:cNvCxnSpPr>
          <p:nvPr/>
        </p:nvCxnSpPr>
        <p:spPr>
          <a:xfrm flipH="1">
            <a:off x="7946550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F055AB-C7FC-46BE-8C40-4F69E99F2FC3}"/>
              </a:ext>
            </a:extLst>
          </p:cNvPr>
          <p:cNvCxnSpPr>
            <a:cxnSpLocks/>
          </p:cNvCxnSpPr>
          <p:nvPr/>
        </p:nvCxnSpPr>
        <p:spPr>
          <a:xfrm flipH="1">
            <a:off x="7897389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F831E-33EC-476A-8B0E-C85752F19AB5}"/>
              </a:ext>
            </a:extLst>
          </p:cNvPr>
          <p:cNvCxnSpPr>
            <a:cxnSpLocks/>
          </p:cNvCxnSpPr>
          <p:nvPr/>
        </p:nvCxnSpPr>
        <p:spPr>
          <a:xfrm flipH="1">
            <a:off x="7658726" y="378761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thơ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khổ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1D41EF-9CC3-492F-A2FA-4F5E35FDCB3E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Đọc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đoạn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6C8EE9-B38A-48AF-8AE8-CBB6DCA628C5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lang="en-US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nắn</a:t>
              </a:r>
              <a:r>
                <a:rPr lang="en-US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nót</a:t>
              </a:r>
              <a:endPara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876566" y="1855796"/>
            <a:ext cx="595317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lang="vi-VN" sz="2800" kern="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sóng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796668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5" y="2925342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lộng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râm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ran: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2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D56944-9930-434E-877D-E6C56C596AFF}"/>
              </a:ext>
            </a:extLst>
          </p:cNvPr>
          <p:cNvSpPr txBox="1"/>
          <p:nvPr/>
        </p:nvSpPr>
        <p:spPr>
          <a:xfrm>
            <a:off x="1642369" y="516935"/>
            <a:ext cx="9303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4BF52-588B-4C3C-813B-6D3E7EADF25D}"/>
              </a:ext>
            </a:extLst>
          </p:cNvPr>
          <p:cNvSpPr txBox="1"/>
          <p:nvPr/>
        </p:nvSpPr>
        <p:spPr>
          <a:xfrm>
            <a:off x="2596718" y="4038776"/>
            <a:ext cx="550758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D8D11-14E3-4475-8792-44FCC5E805A8}"/>
              </a:ext>
            </a:extLst>
          </p:cNvPr>
          <p:cNvSpPr txBox="1"/>
          <p:nvPr/>
        </p:nvSpPr>
        <p:spPr>
          <a:xfrm>
            <a:off x="2596718" y="1516058"/>
            <a:ext cx="73950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138455" y="4047196"/>
            <a:ext cx="1667541" cy="10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160450" y="5933150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626387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BA3623D-7D80-427B-AC71-620B63CF37B2}"/>
              </a:ext>
            </a:extLst>
          </p:cNvPr>
          <p:cNvSpPr txBox="1"/>
          <p:nvPr/>
        </p:nvSpPr>
        <p:spPr>
          <a:xfrm>
            <a:off x="4062285" y="1764723"/>
            <a:ext cx="558774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5B899-539B-4392-B74A-416430B84EB8}"/>
              </a:ext>
            </a:extLst>
          </p:cNvPr>
          <p:cNvSpPr txBox="1"/>
          <p:nvPr/>
        </p:nvSpPr>
        <p:spPr>
          <a:xfrm>
            <a:off x="2563241" y="526015"/>
            <a:ext cx="91375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5337190" y="2976961"/>
            <a:ext cx="2368627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5498393" y="3655566"/>
            <a:ext cx="2828861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5829835" y="2394486"/>
            <a:ext cx="150312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3048146" y="1200739"/>
            <a:ext cx="6261100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82754" y="392599"/>
            <a:ext cx="745630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9411" y="3731761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12685" y="723509"/>
            <a:ext cx="74563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11484" y="362322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97675" y="4184889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11484" y="4718139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05690" y="5221372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17036" y="5844898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486133" y="1972381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78314" y="4718138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70325" y="5241604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86133" y="3612171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44828" y="4126408"/>
            <a:ext cx="482609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lòng một khổ thơ  em 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0156" y="593367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76303" y="2258627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847366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90731" y="3957442"/>
            <a:ext cx="952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1904" y="3957442"/>
            <a:ext cx="4953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18109" y="4451288"/>
            <a:ext cx="12549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31904" y="5010609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0502" y="5550886"/>
            <a:ext cx="1272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43231" y="5550886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40879" y="6032254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44807" y="2258627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56853" y="2847366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56853" y="3365253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88603" y="3894246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186249" y="4451288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65064" y="5010609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7108825" y="5550886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88127" y="866772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7369" y="2126392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5353" y="2126392"/>
            <a:ext cx="1986280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03337" y="2126392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3331" y="3108907"/>
            <a:ext cx="38138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66821" y="3761647"/>
            <a:ext cx="149556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1678" y="3827225"/>
            <a:ext cx="172741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725812" y="314392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1941" y="4397959"/>
            <a:ext cx="49145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A889CC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069684" y="3077513"/>
            <a:ext cx="292099" cy="28611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Left Brace 16"/>
          <p:cNvSpPr/>
          <p:nvPr/>
        </p:nvSpPr>
        <p:spPr>
          <a:xfrm rot="5400000">
            <a:off x="7357287" y="3840776"/>
            <a:ext cx="292099" cy="1336705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78" y="33599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5765" y="742953"/>
            <a:ext cx="9094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7588" y="2996728"/>
            <a:ext cx="555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59" y="4357980"/>
            <a:ext cx="737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6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1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1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7EED85-F9DE-4AD4-AD55-C8B89B0C1D67}"/>
              </a:ext>
            </a:extLst>
          </p:cNvPr>
          <p:cNvGrpSpPr/>
          <p:nvPr/>
        </p:nvGrpSpPr>
        <p:grpSpPr>
          <a:xfrm>
            <a:off x="4500978" y="1920976"/>
            <a:ext cx="5485689" cy="4319584"/>
            <a:chOff x="1328346" y="1661677"/>
            <a:chExt cx="4395020" cy="3200133"/>
          </a:xfrm>
        </p:grpSpPr>
        <p:pic>
          <p:nvPicPr>
            <p:cNvPr id="7" name="Picture 2" descr="20210409090849_wm_shs-tieng-viet-2-tap-1">
              <a:extLst>
                <a:ext uri="{FF2B5EF4-FFF2-40B4-BE49-F238E27FC236}">
                  <a16:creationId xmlns:a16="http://schemas.microsoft.com/office/drawing/2014/main" id="{D78818E1-4046-4A63-A744-34D7745EB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96AEF72D-7485-46BA-BE17-1822A5D13395}"/>
                </a:ext>
              </a:extLst>
            </p:cNvPr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8CD15A8-4397-4441-9F7C-7050741BF501}"/>
              </a:ext>
            </a:extLst>
          </p:cNvPr>
          <p:cNvSpPr/>
          <p:nvPr/>
        </p:nvSpPr>
        <p:spPr>
          <a:xfrm>
            <a:off x="4163628" y="851490"/>
            <a:ext cx="767918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1229</Words>
  <Application>Microsoft Office PowerPoint</Application>
  <PresentationFormat>Widescreen</PresentationFormat>
  <Paragraphs>246</Paragraphs>
  <Slides>30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맑은 고딕</vt:lpstr>
      <vt:lpstr>宋体</vt:lpstr>
      <vt:lpstr>Arial</vt:lpstr>
      <vt:lpstr>Arial Rounded MT Bold</vt:lpstr>
      <vt:lpstr>Arial-Rounded</vt:lpstr>
      <vt:lpstr>Calibri</vt:lpstr>
      <vt:lpstr>Calibri Light</vt:lpstr>
      <vt:lpstr>DengXian</vt:lpstr>
      <vt:lpstr>DengXian</vt:lpstr>
      <vt:lpstr>等线 Light</vt:lpstr>
      <vt:lpstr>Kalam</vt:lpstr>
      <vt:lpstr>Montserrat</vt:lpstr>
      <vt:lpstr>思源黑体 CN Regular</vt:lpstr>
      <vt:lpstr>1_Office Theme</vt:lpstr>
      <vt:lpstr>5_Office Theme</vt:lpstr>
      <vt:lpstr>https://www.freeppt7.com</vt:lpstr>
      <vt:lpstr>3_Office 主题</vt:lpstr>
      <vt:lpstr>Office 主题</vt:lpstr>
      <vt:lpstr>2_Office 主题</vt:lpstr>
      <vt:lpstr>4_Office 主题</vt:lpstr>
      <vt:lpstr>Doodle Sketchbook by Slidesgo</vt:lpstr>
      <vt:lpstr>Office 主题​​</vt:lpstr>
      <vt:lpstr>1_Doodle Sketchbook by Slidesgo</vt:lpstr>
      <vt:lpstr>2_Doodle Sketchbook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Huyen</cp:lastModifiedBy>
  <cp:revision>6</cp:revision>
  <dcterms:created xsi:type="dcterms:W3CDTF">2021-07-28T14:19:44Z</dcterms:created>
  <dcterms:modified xsi:type="dcterms:W3CDTF">2021-10-13T09:07:22Z</dcterms:modified>
</cp:coreProperties>
</file>