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  <p:sldMasterId id="2147483717" r:id="rId6"/>
    <p:sldMasterId id="2147483730" r:id="rId7"/>
  </p:sldMasterIdLst>
  <p:notesMasterIdLst>
    <p:notesMasterId r:id="rId17"/>
  </p:notesMasterIdLst>
  <p:sldIdLst>
    <p:sldId id="382" r:id="rId8"/>
    <p:sldId id="363" r:id="rId9"/>
    <p:sldId id="268" r:id="rId10"/>
    <p:sldId id="336" r:id="rId11"/>
    <p:sldId id="261" r:id="rId12"/>
    <p:sldId id="539" r:id="rId13"/>
    <p:sldId id="300" r:id="rId14"/>
    <p:sldId id="540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6FC76-9495-4D1B-9D6F-C5573C23B83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7679-E434-4844-BBED-1AC809DB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4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9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510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5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8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4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12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18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26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2485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87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491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8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46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051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05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849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1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0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97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79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54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75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45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34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16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34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17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3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93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76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7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4868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5302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58929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977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4550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422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26728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64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33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893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745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4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2021/10/5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1732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23269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9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989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Cái trống trường 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521244" y="106532"/>
            <a:ext cx="4003022" cy="5800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DEC24DFF-AD5E-4F9C-9AF7-5C23BD4BCE60}"/>
              </a:ext>
            </a:extLst>
          </p:cNvPr>
          <p:cNvGrpSpPr/>
          <p:nvPr/>
        </p:nvGrpSpPr>
        <p:grpSpPr>
          <a:xfrm>
            <a:off x="10647645" y="5906045"/>
            <a:ext cx="877924" cy="914396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FC56F5C7-02CA-49E3-AB5B-78A6D4498A39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HP001 4 hàng" panose="020B0603050302020204" pitchFamily="34" charset="0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DF6E3134-F611-4744-B231-EF2983728BAF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HP001 4 hàng" panose="020B0603050302020204" pitchFamily="34" charset="0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F13FD11-3D51-4B8C-B812-84F8D11A6136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HP001 4 hàng" panose="020B06030503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CA87CD-DC60-43FC-B4A3-35D4D22319F0}"/>
              </a:ext>
            </a:extLst>
          </p:cNvPr>
          <p:cNvSpPr txBox="1"/>
          <p:nvPr/>
        </p:nvSpPr>
        <p:spPr>
          <a:xfrm>
            <a:off x="3521244" y="743904"/>
            <a:ext cx="4117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Buồn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không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hả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trống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HP001 4 hàng" panose="020B0603050302020204" pitchFamily="34" charset="0"/>
              </a:rPr>
              <a:t>Tǟong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hè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Bọn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mình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vắng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</a:rPr>
              <a:t>tiếng</a:t>
            </a:r>
            <a:r>
              <a:rPr lang="en-US" sz="2800" b="1">
                <a:latin typeface="HP001 4 hàng" panose="020B0603050302020204" pitchFamily="34" charset="0"/>
              </a:rPr>
              <a:t> </a:t>
            </a:r>
            <a:r>
              <a:rPr lang="el-GR" sz="2800" b="1">
                <a:latin typeface="HP001 4 hàng" panose="020B0603050302020204" pitchFamily="34" charset="0"/>
              </a:rPr>
              <a:t>ωψ</a:t>
            </a:r>
            <a:r>
              <a:rPr lang="en-US" sz="2800" b="1">
                <a:latin typeface="HP001 4 hàng" panose="020B0603050302020204" pitchFamily="34" charset="0"/>
              </a:rPr>
              <a:t>?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FBAB3-8713-49B2-8B92-08B1BF6626B1}"/>
              </a:ext>
            </a:extLst>
          </p:cNvPr>
          <p:cNvSpPr txBox="1"/>
          <p:nvPr/>
        </p:nvSpPr>
        <p:spPr>
          <a:xfrm>
            <a:off x="7524266" y="857013"/>
            <a:ext cx="4758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Kìa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trống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</a:rPr>
              <a:t>đang</a:t>
            </a:r>
            <a:r>
              <a:rPr lang="en-US" sz="2800" b="1">
                <a:latin typeface="HP001 4 hàng" panose="020B0603050302020204" pitchFamily="34" charset="0"/>
              </a:rPr>
              <a:t> gĊ: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 </a:t>
            </a: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 </a:t>
            </a: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 </a:t>
            </a:r>
            <a:r>
              <a:rPr lang="en-US" sz="2800" b="1" dirty="0" err="1">
                <a:latin typeface="HP001 4 hàng" panose="020B0603050302020204" pitchFamily="34" charset="0"/>
              </a:rPr>
              <a:t>Tùng</a:t>
            </a:r>
            <a:r>
              <a:rPr lang="en-US" sz="2800" b="1" dirty="0">
                <a:latin typeface="HP001 4 hàng" panose="020B0603050302020204" pitchFamily="34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92A2F-1C7B-4CB3-82FC-DB7E0E07540B}"/>
              </a:ext>
            </a:extLst>
          </p:cNvPr>
          <p:cNvSpPr txBox="1"/>
          <p:nvPr/>
        </p:nvSpPr>
        <p:spPr>
          <a:xfrm>
            <a:off x="3594908" y="3323331"/>
            <a:ext cx="4151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Cái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trống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lặng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im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Nghiêng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đầu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giá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Chắc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thấy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chúng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Nó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mừng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quá</a:t>
            </a:r>
            <a:r>
              <a:rPr lang="en-US" sz="2800" b="1" dirty="0">
                <a:latin typeface="HP001 4 hàng" panose="020B0603050302020204" pitchFamily="34" charset="0"/>
              </a:rPr>
              <a:t>!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06446-B728-4164-9330-3120C6A14E27}"/>
              </a:ext>
            </a:extLst>
          </p:cNvPr>
          <p:cNvSpPr txBox="1"/>
          <p:nvPr/>
        </p:nvSpPr>
        <p:spPr>
          <a:xfrm>
            <a:off x="420926" y="1817577"/>
            <a:ext cx="374272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trống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nghiêng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im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 viết đoạn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cần chú ý điều gì?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420EB-BA97-4658-A726-F51F00D1FB74}"/>
              </a:ext>
            </a:extLst>
          </p:cNvPr>
          <p:cNvSpPr/>
          <p:nvPr/>
        </p:nvSpPr>
        <p:spPr>
          <a:xfrm>
            <a:off x="7056045" y="358686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trê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giá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FE7BA9-27E4-4A2D-906C-C7DAC06C94E7}"/>
              </a:ext>
            </a:extLst>
          </p:cNvPr>
          <p:cNvSpPr/>
          <p:nvPr/>
        </p:nvSpPr>
        <p:spPr>
          <a:xfrm>
            <a:off x="7254382" y="376431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6233AEE-9BA4-4662-9DB1-A4C5E54CDC89}"/>
              </a:ext>
            </a:extLst>
          </p:cNvPr>
          <p:cNvSpPr txBox="1"/>
          <p:nvPr/>
        </p:nvSpPr>
        <p:spPr>
          <a:xfrm>
            <a:off x="1242874" y="1187730"/>
            <a:ext cx="969441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endParaRPr lang="vi-VN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20210409090849_wm_shs-tieng-viet-2-tap-1">
            <a:extLst>
              <a:ext uri="{FF2B5EF4-FFF2-40B4-BE49-F238E27FC236}">
                <a16:creationId xmlns:a16="http://schemas.microsoft.com/office/drawing/2014/main" id="{F6E1BD1E-3121-4B85-9D88-C0E10CFB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1242874" y="2212972"/>
            <a:ext cx="2033241" cy="17341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90849_wm_shs-tieng-viet-2-tap-1">
            <a:extLst>
              <a:ext uri="{FF2B5EF4-FFF2-40B4-BE49-F238E27FC236}">
                <a16:creationId xmlns:a16="http://schemas.microsoft.com/office/drawing/2014/main" id="{BC7BC74E-C660-4508-B085-945E1A32B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5138011" y="2372783"/>
            <a:ext cx="1904137" cy="15743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0210409090849_wm_shs-tieng-viet-2-tap-1">
            <a:extLst>
              <a:ext uri="{FF2B5EF4-FFF2-40B4-BE49-F238E27FC236}">
                <a16:creationId xmlns:a16="http://schemas.microsoft.com/office/drawing/2014/main" id="{A6466AB1-B546-4423-A2D7-E4E7789F5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8915887" y="2328910"/>
            <a:ext cx="2088357" cy="15743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A92BD1E-CCD3-4DE0-BBEC-B2C032133F34}"/>
              </a:ext>
            </a:extLst>
          </p:cNvPr>
          <p:cNvSpPr/>
          <p:nvPr/>
        </p:nvSpPr>
        <p:spPr>
          <a:xfrm>
            <a:off x="954235" y="4189146"/>
            <a:ext cx="2523477" cy="1017831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3E220E1-0413-456D-8912-329C89CAC829}"/>
              </a:ext>
            </a:extLst>
          </p:cNvPr>
          <p:cNvSpPr/>
          <p:nvPr/>
        </p:nvSpPr>
        <p:spPr>
          <a:xfrm>
            <a:off x="4609393" y="4186542"/>
            <a:ext cx="2961375" cy="902421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2B8E7499-66D7-4AEE-8357-957EDA1E71DB}"/>
              </a:ext>
            </a:extLst>
          </p:cNvPr>
          <p:cNvSpPr/>
          <p:nvPr/>
        </p:nvSpPr>
        <p:spPr>
          <a:xfrm>
            <a:off x="8898131" y="4179775"/>
            <a:ext cx="2339634" cy="822522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3. Chọn a hoặc b</a:t>
            </a:r>
            <a:br>
              <a:rPr lang="en-US"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75640" y="750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95650" y="1968500"/>
            <a:ext cx="7496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7412" y="2205054"/>
            <a:ext cx="281500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97" y="3484416"/>
            <a:ext cx="319361" cy="477807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78" y="4126841"/>
            <a:ext cx="31936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25220" y="1968500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7651" y="2168535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74" y="2751485"/>
            <a:ext cx="342073" cy="6146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964B67-BE9B-413E-809A-CA1C0E30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22773" y="988041"/>
            <a:ext cx="1046677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ngã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in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đậm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6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90218" y="2401124"/>
            <a:ext cx="3477183" cy="276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cua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ngôi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3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cưa</a:t>
            </a:r>
            <a:endParaRPr lang="en-US" sz="30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khép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mơ</a:t>
            </a:r>
            <a:endParaRPr lang="en-US" sz="30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4518" y="2401123"/>
            <a:ext cx="3806564" cy="276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Môi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buồn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miết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vui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mệt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52336" y="3076234"/>
            <a:ext cx="454583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FB4C4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~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3264716" y="2471949"/>
            <a:ext cx="368627" cy="29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4502257" y="3129772"/>
            <a:ext cx="368627" cy="299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5000275" y="3849715"/>
            <a:ext cx="368627" cy="299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695719" y="2281750"/>
            <a:ext cx="454583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FB4C4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597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294</Words>
  <Application>Microsoft Office PowerPoint</Application>
  <PresentationFormat>Widescreen</PresentationFormat>
  <Paragraphs>60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等线</vt:lpstr>
      <vt:lpstr>Arial</vt:lpstr>
      <vt:lpstr>Arial Black</vt:lpstr>
      <vt:lpstr>Arial-Rounded</vt:lpstr>
      <vt:lpstr>Calibri</vt:lpstr>
      <vt:lpstr>HP001 4 hàng</vt:lpstr>
      <vt:lpstr>Kalam</vt:lpstr>
      <vt:lpstr>Montserrat</vt:lpstr>
      <vt:lpstr>Times New Roman</vt:lpstr>
      <vt:lpstr>Office 主题</vt:lpstr>
      <vt:lpstr>1_Office 主题</vt:lpstr>
      <vt:lpstr>第一PPT，www.1ppt.com</vt:lpstr>
      <vt:lpstr>Doodle Sketchbook by Slidesgo</vt:lpstr>
      <vt:lpstr>2_Office 主题</vt:lpstr>
      <vt:lpstr>1_Office 主题​​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5</cp:revision>
  <dcterms:created xsi:type="dcterms:W3CDTF">2021-07-28T12:26:14Z</dcterms:created>
  <dcterms:modified xsi:type="dcterms:W3CDTF">2021-10-05T14:49:44Z</dcterms:modified>
</cp:coreProperties>
</file>