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3" r:id="rId4"/>
    <p:sldMasterId id="2147483698" r:id="rId5"/>
    <p:sldMasterId id="2147483709" r:id="rId6"/>
    <p:sldMasterId id="2147483718" r:id="rId7"/>
    <p:sldMasterId id="2147483723" r:id="rId8"/>
    <p:sldMasterId id="2147483735" r:id="rId9"/>
  </p:sldMasterIdLst>
  <p:notesMasterIdLst>
    <p:notesMasterId r:id="rId34"/>
  </p:notesMasterIdLst>
  <p:sldIdLst>
    <p:sldId id="382" r:id="rId10"/>
    <p:sldId id="257" r:id="rId11"/>
    <p:sldId id="279" r:id="rId12"/>
    <p:sldId id="258" r:id="rId13"/>
    <p:sldId id="259" r:id="rId14"/>
    <p:sldId id="260" r:id="rId15"/>
    <p:sldId id="261" r:id="rId16"/>
    <p:sldId id="345" r:id="rId17"/>
    <p:sldId id="371" r:id="rId18"/>
    <p:sldId id="2007577096" r:id="rId19"/>
    <p:sldId id="2007577097" r:id="rId20"/>
    <p:sldId id="295" r:id="rId21"/>
    <p:sldId id="2007577105" r:id="rId22"/>
    <p:sldId id="2007577106" r:id="rId23"/>
    <p:sldId id="2007577109" r:id="rId24"/>
    <p:sldId id="335" r:id="rId25"/>
    <p:sldId id="2007577098" r:id="rId26"/>
    <p:sldId id="2007577099" r:id="rId27"/>
    <p:sldId id="2007577100" r:id="rId28"/>
    <p:sldId id="2007577103" r:id="rId29"/>
    <p:sldId id="360" r:id="rId30"/>
    <p:sldId id="2007577107" r:id="rId31"/>
    <p:sldId id="2007577108" r:id="rId32"/>
    <p:sldId id="20075771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EDE51-D7F2-4392-AEE7-6C950E0372A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153A3-9F38-4A40-8097-2446CD86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6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6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3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3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7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2212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6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690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840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02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70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97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827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7897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9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9213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4051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05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1111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952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8711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171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327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626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101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829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75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76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482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03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29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45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46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26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5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98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70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573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680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709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18271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987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098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74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34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278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396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00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579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082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78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004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71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97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55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8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271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17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371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781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7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5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90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8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353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6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6462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78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82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45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86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622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66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54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26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98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3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7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9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2021/10/5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626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7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0549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30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0991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58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8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6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8.jp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69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7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Danh sách học sinh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B73FF2-7CCD-4D1C-97F1-E88C5B46E8F7}"/>
              </a:ext>
            </a:extLst>
          </p:cNvPr>
          <p:cNvSpPr txBox="1"/>
          <p:nvPr/>
        </p:nvSpPr>
        <p:spPr>
          <a:xfrm>
            <a:off x="2518781" y="10506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8851B-34F7-4579-9AE2-18CB75071EC3}"/>
              </a:ext>
            </a:extLst>
          </p:cNvPr>
          <p:cNvSpPr txBox="1"/>
          <p:nvPr/>
        </p:nvSpPr>
        <p:spPr>
          <a:xfrm>
            <a:off x="704676" y="820471"/>
            <a:ext cx="12087091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endParaRPr lang="vi-VN" sz="320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2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15" y="1195798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8496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939585" y="604205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B5117-E092-4D2B-8C22-C0254D699400}"/>
              </a:ext>
            </a:extLst>
          </p:cNvPr>
          <p:cNvSpPr txBox="1"/>
          <p:nvPr/>
        </p:nvSpPr>
        <p:spPr>
          <a:xfrm>
            <a:off x="2270206" y="2887143"/>
            <a:ext cx="8091996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tôi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F25909-9C96-4E80-9968-1C6AD2F081CA}"/>
              </a:ext>
            </a:extLst>
          </p:cNvPr>
          <p:cNvCxnSpPr>
            <a:cxnSpLocks/>
          </p:cNvCxnSpPr>
          <p:nvPr/>
        </p:nvCxnSpPr>
        <p:spPr>
          <a:xfrm flipH="1">
            <a:off x="8466818" y="3026053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395178-711E-426A-9354-14081AA6B36B}"/>
              </a:ext>
            </a:extLst>
          </p:cNvPr>
          <p:cNvCxnSpPr>
            <a:cxnSpLocks/>
          </p:cNvCxnSpPr>
          <p:nvPr/>
        </p:nvCxnSpPr>
        <p:spPr>
          <a:xfrm flipH="1">
            <a:off x="5454508" y="3575650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DFAFF7-4888-474E-906D-6A979D8A7619}"/>
              </a:ext>
            </a:extLst>
          </p:cNvPr>
          <p:cNvCxnSpPr>
            <a:cxnSpLocks/>
          </p:cNvCxnSpPr>
          <p:nvPr/>
        </p:nvCxnSpPr>
        <p:spPr>
          <a:xfrm flipH="1">
            <a:off x="10328642" y="3584887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B6833A-6030-4F34-BD59-AC46717C27F3}"/>
              </a:ext>
            </a:extLst>
          </p:cNvPr>
          <p:cNvCxnSpPr>
            <a:cxnSpLocks/>
          </p:cNvCxnSpPr>
          <p:nvPr/>
        </p:nvCxnSpPr>
        <p:spPr>
          <a:xfrm flipH="1">
            <a:off x="5793383" y="4150547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02BDA-CA08-4B63-A257-28D1C6CD9C3B}"/>
              </a:ext>
            </a:extLst>
          </p:cNvPr>
          <p:cNvCxnSpPr>
            <a:cxnSpLocks/>
          </p:cNvCxnSpPr>
          <p:nvPr/>
        </p:nvCxnSpPr>
        <p:spPr>
          <a:xfrm flipH="1">
            <a:off x="5856580" y="4150547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046668" y="2142400"/>
            <a:ext cx="3953523" cy="649137"/>
            <a:chOff x="708943" y="6110866"/>
            <a:chExt cx="5825836" cy="3489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34899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995048" y="6117130"/>
              <a:ext cx="5167387" cy="281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gồm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8046668" y="2111101"/>
            <a:ext cx="3953523" cy="649136"/>
            <a:chOff x="708943" y="6110866"/>
            <a:chExt cx="5825836" cy="3489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34899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912293" y="6122686"/>
              <a:ext cx="5167387" cy="314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nối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6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8142572" y="1975622"/>
            <a:ext cx="3953523" cy="1446550"/>
            <a:chOff x="708943" y="6033135"/>
            <a:chExt cx="5825836" cy="7777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34899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nhóm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5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472258" y="2040503"/>
            <a:ext cx="3302493" cy="649136"/>
            <a:chOff x="708943" y="6110866"/>
            <a:chExt cx="5825836" cy="25988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25988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917282" y="6110866"/>
              <a:ext cx="5167387" cy="234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3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2F5400A-C18F-4077-A2C8-B9C355D8A384}"/>
              </a:ext>
            </a:extLst>
          </p:cNvPr>
          <p:cNvSpPr txBox="1"/>
          <p:nvPr/>
        </p:nvSpPr>
        <p:spPr>
          <a:xfrm>
            <a:off x="2261096" y="508089"/>
            <a:ext cx="766980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20210409090849_wm_shs-tieng-viet-2-tap-1">
            <a:extLst>
              <a:ext uri="{FF2B5EF4-FFF2-40B4-BE49-F238E27FC236}">
                <a16:creationId xmlns:a16="http://schemas.microsoft.com/office/drawing/2014/main" id="{064B8049-C7B7-4F91-833B-8C830CA0C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261096" y="1428075"/>
            <a:ext cx="5864961" cy="362500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8E7802-FD46-485B-B900-F4019D088A33}"/>
              </a:ext>
            </a:extLst>
          </p:cNvPr>
          <p:cNvSpPr txBox="1"/>
          <p:nvPr/>
        </p:nvSpPr>
        <p:spPr>
          <a:xfrm>
            <a:off x="3337147" y="4837363"/>
            <a:ext cx="810531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HS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F6BD2D-D767-4602-B73E-B3B55398EEAC}"/>
              </a:ext>
            </a:extLst>
          </p:cNvPr>
          <p:cNvSpPr/>
          <p:nvPr/>
        </p:nvSpPr>
        <p:spPr>
          <a:xfrm>
            <a:off x="2966506" y="2405468"/>
            <a:ext cx="591345" cy="2202043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C9249310-2CA5-418E-BA8D-BFF58F02009D}"/>
              </a:ext>
            </a:extLst>
          </p:cNvPr>
          <p:cNvSpPr/>
          <p:nvPr/>
        </p:nvSpPr>
        <p:spPr>
          <a:xfrm>
            <a:off x="2960951" y="4303280"/>
            <a:ext cx="596900" cy="274965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A14B8-7A09-4D95-83EA-B160CF94517B}"/>
              </a:ext>
            </a:extLst>
          </p:cNvPr>
          <p:cNvSpPr/>
          <p:nvPr/>
        </p:nvSpPr>
        <p:spPr>
          <a:xfrm>
            <a:off x="7885471" y="6499123"/>
            <a:ext cx="4306529" cy="3588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2" grpId="0" uiExpand="1" build="p"/>
      <p:bldP spid="23" grpId="0" animBg="1"/>
      <p:bldP spid="23" grpId="1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168A81-8F2C-42C8-B229-B121D299C074}"/>
              </a:ext>
            </a:extLst>
          </p:cNvPr>
          <p:cNvSpPr txBox="1"/>
          <p:nvPr/>
        </p:nvSpPr>
        <p:spPr>
          <a:xfrm>
            <a:off x="2530273" y="397389"/>
            <a:ext cx="7874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20210409090849_wm_shs-tieng-viet-2-tap-1">
            <a:extLst>
              <a:ext uri="{FF2B5EF4-FFF2-40B4-BE49-F238E27FC236}">
                <a16:creationId xmlns:a16="http://schemas.microsoft.com/office/drawing/2014/main" id="{02ABB6EF-3A6C-43D3-B7AD-6E286DD6B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1209931" y="1352157"/>
            <a:ext cx="6976127" cy="4311795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062999-467C-4294-9FC9-6F4853B2C25C}"/>
              </a:ext>
            </a:extLst>
          </p:cNvPr>
          <p:cNvSpPr/>
          <p:nvPr/>
        </p:nvSpPr>
        <p:spPr>
          <a:xfrm>
            <a:off x="2750579" y="3159548"/>
            <a:ext cx="4071145" cy="27496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290CCE2A-1530-43E1-BF49-3311BB82EAE0}"/>
              </a:ext>
            </a:extLst>
          </p:cNvPr>
          <p:cNvSpPr/>
          <p:nvPr/>
        </p:nvSpPr>
        <p:spPr>
          <a:xfrm>
            <a:off x="4697994" y="3141810"/>
            <a:ext cx="1720561" cy="274965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FD7B0-7DC6-43A3-96A0-4ACCCEC173B1}"/>
              </a:ext>
            </a:extLst>
          </p:cNvPr>
          <p:cNvSpPr txBox="1"/>
          <p:nvPr/>
        </p:nvSpPr>
        <p:spPr>
          <a:xfrm>
            <a:off x="7430851" y="1866253"/>
            <a:ext cx="3399906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C9626-2AF6-4BD3-BC0A-DDDE5753F322}"/>
              </a:ext>
            </a:extLst>
          </p:cNvPr>
          <p:cNvSpPr/>
          <p:nvPr/>
        </p:nvSpPr>
        <p:spPr>
          <a:xfrm>
            <a:off x="7885471" y="6499123"/>
            <a:ext cx="4306529" cy="3588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animBg="1"/>
      <p:bldP spid="14" grpId="1" animBg="1"/>
      <p:bldP spid="15" grpId="0" animBg="1"/>
      <p:bldP spid="1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19E4408-8449-4E3B-899F-341379F7324F}"/>
              </a:ext>
            </a:extLst>
          </p:cNvPr>
          <p:cNvSpPr txBox="1"/>
          <p:nvPr/>
        </p:nvSpPr>
        <p:spPr>
          <a:xfrm>
            <a:off x="620345" y="350612"/>
            <a:ext cx="1104124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bạn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B7135CB8-60C4-43F1-A9FE-6894E05DE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3798" y="1290013"/>
            <a:ext cx="7804881" cy="453373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287B2B27-6687-4E38-8D92-0818C9F9D166}"/>
              </a:ext>
            </a:extLst>
          </p:cNvPr>
          <p:cNvSpPr/>
          <p:nvPr/>
        </p:nvSpPr>
        <p:spPr>
          <a:xfrm>
            <a:off x="2069821" y="3186681"/>
            <a:ext cx="1984017" cy="315501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E77F6D-4485-4A61-9E33-BFF83AEA862E}"/>
              </a:ext>
            </a:extLst>
          </p:cNvPr>
          <p:cNvSpPr txBox="1"/>
          <p:nvPr/>
        </p:nvSpPr>
        <p:spPr>
          <a:xfrm>
            <a:off x="7149343" y="1994505"/>
            <a:ext cx="4306529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4A3FA-1DCC-4A6C-B797-0C3C0BBD6413}"/>
              </a:ext>
            </a:extLst>
          </p:cNvPr>
          <p:cNvSpPr/>
          <p:nvPr/>
        </p:nvSpPr>
        <p:spPr>
          <a:xfrm>
            <a:off x="2034547" y="3186681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88D886-DFBC-4E42-B717-BE71A688573F}"/>
              </a:ext>
            </a:extLst>
          </p:cNvPr>
          <p:cNvSpPr/>
          <p:nvPr/>
        </p:nvSpPr>
        <p:spPr>
          <a:xfrm>
            <a:off x="2069822" y="2877029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70C2DDBE-9BF0-457C-AB94-7B07F8E68527}"/>
              </a:ext>
            </a:extLst>
          </p:cNvPr>
          <p:cNvSpPr/>
          <p:nvPr/>
        </p:nvSpPr>
        <p:spPr>
          <a:xfrm>
            <a:off x="2069822" y="2834824"/>
            <a:ext cx="1623289" cy="3096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92BA2-A6B2-46BF-855D-D70C9E0F5E71}"/>
              </a:ext>
            </a:extLst>
          </p:cNvPr>
          <p:cNvSpPr/>
          <p:nvPr/>
        </p:nvSpPr>
        <p:spPr>
          <a:xfrm>
            <a:off x="2024855" y="4905727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115463C2-AE00-40E8-85EC-06C03410DE60}"/>
              </a:ext>
            </a:extLst>
          </p:cNvPr>
          <p:cNvSpPr/>
          <p:nvPr/>
        </p:nvSpPr>
        <p:spPr>
          <a:xfrm>
            <a:off x="2000834" y="4861673"/>
            <a:ext cx="2053005" cy="323943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7C4DA6-3511-4853-BBE5-12C9E8F9A239}"/>
              </a:ext>
            </a:extLst>
          </p:cNvPr>
          <p:cNvSpPr/>
          <p:nvPr/>
        </p:nvSpPr>
        <p:spPr>
          <a:xfrm>
            <a:off x="7885471" y="6499123"/>
            <a:ext cx="4306529" cy="3588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9" grpId="0" uiExpand="1" build="p"/>
      <p:bldP spid="20" grpId="0" animBg="1"/>
      <p:bldP spid="20" grpId="1" animBg="1"/>
      <p:bldP spid="21" grpId="0" animBg="1"/>
      <p:bldP spid="21" grpId="1" animBg="1"/>
      <p:bldP spid="22" grpId="0" animBg="1"/>
      <p:bldP spid="24" grpId="0" animBg="1"/>
      <p:bldP spid="24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9236" y="0"/>
            <a:ext cx="5578764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4F4364-5CF6-4559-B428-C4756ED043A4}"/>
              </a:ext>
            </a:extLst>
          </p:cNvPr>
          <p:cNvSpPr txBox="1"/>
          <p:nvPr/>
        </p:nvSpPr>
        <p:spPr>
          <a:xfrm>
            <a:off x="923278" y="1120676"/>
            <a:ext cx="10315852" cy="44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.)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Theo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B4A09D-F6C7-4ABB-9B2A-4B6DBF0E9A04}"/>
              </a:ext>
            </a:extLst>
          </p:cNvPr>
          <p:cNvSpPr/>
          <p:nvPr/>
        </p:nvSpPr>
        <p:spPr>
          <a:xfrm>
            <a:off x="899604" y="2773967"/>
            <a:ext cx="449802" cy="472569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1CC52C-28CE-4F78-BDAD-727CDA27AC45}"/>
              </a:ext>
            </a:extLst>
          </p:cNvPr>
          <p:cNvSpPr/>
          <p:nvPr/>
        </p:nvSpPr>
        <p:spPr>
          <a:xfrm>
            <a:off x="923278" y="3510814"/>
            <a:ext cx="449802" cy="472569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C6AFCF-24B1-4FCE-8DB9-BF10071A1307}"/>
              </a:ext>
            </a:extLst>
          </p:cNvPr>
          <p:cNvSpPr/>
          <p:nvPr/>
        </p:nvSpPr>
        <p:spPr>
          <a:xfrm>
            <a:off x="923278" y="4291219"/>
            <a:ext cx="449802" cy="472569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79BDE0-670F-4022-8F63-8E9A09AC610A}"/>
              </a:ext>
            </a:extLst>
          </p:cNvPr>
          <p:cNvSpPr/>
          <p:nvPr/>
        </p:nvSpPr>
        <p:spPr>
          <a:xfrm>
            <a:off x="7848600" y="6477000"/>
            <a:ext cx="4241800" cy="25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F661A5-D34D-4B59-B73C-A5AC4E104813}"/>
              </a:ext>
            </a:extLst>
          </p:cNvPr>
          <p:cNvSpPr txBox="1"/>
          <p:nvPr/>
        </p:nvSpPr>
        <p:spPr>
          <a:xfrm>
            <a:off x="1260629" y="632502"/>
            <a:ext cx="834090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C45216E4-24AA-4003-980A-8E5BE9B8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063953" y="1517962"/>
            <a:ext cx="7153133" cy="4421199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81D1DA4-5C42-4676-9407-148229CAF985}"/>
              </a:ext>
            </a:extLst>
          </p:cNvPr>
          <p:cNvGrpSpPr/>
          <p:nvPr/>
        </p:nvGrpSpPr>
        <p:grpSpPr>
          <a:xfrm>
            <a:off x="878889" y="5664292"/>
            <a:ext cx="10564427" cy="769441"/>
            <a:chOff x="708943" y="6033135"/>
            <a:chExt cx="5825836" cy="7694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37710A-6E92-44F9-AA5F-4DC5C4ECCFD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C311B2-E4EB-4757-997D-327437C559A6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B601963-1AEF-4E71-8182-135B8B6CB480}"/>
              </a:ext>
            </a:extLst>
          </p:cNvPr>
          <p:cNvSpPr/>
          <p:nvPr/>
        </p:nvSpPr>
        <p:spPr>
          <a:xfrm>
            <a:off x="7885471" y="6499123"/>
            <a:ext cx="4306529" cy="3588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1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51A607-02EF-4E53-BEB0-D877FB9A64ED}"/>
              </a:ext>
            </a:extLst>
          </p:cNvPr>
          <p:cNvSpPr txBox="1"/>
          <p:nvPr/>
        </p:nvSpPr>
        <p:spPr>
          <a:xfrm>
            <a:off x="2571970" y="495289"/>
            <a:ext cx="704805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ùng Con Chơi Và Học - Bảng Chữ Cái Tiếng Việt | NhatPham0356 | Tiki">
            <a:extLst>
              <a:ext uri="{FF2B5EF4-FFF2-40B4-BE49-F238E27FC236}">
                <a16:creationId xmlns:a16="http://schemas.microsoft.com/office/drawing/2014/main" id="{855A658A-81F6-4CC8-80EE-02BEAB935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21107" r="7807" b="16929"/>
          <a:stretch/>
        </p:blipFill>
        <p:spPr bwMode="auto">
          <a:xfrm>
            <a:off x="2571970" y="1440873"/>
            <a:ext cx="6209338" cy="433506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FDC7F6-94B9-4675-9A3F-AD133E90D8CE}"/>
              </a:ext>
            </a:extLst>
          </p:cNvPr>
          <p:cNvSpPr/>
          <p:nvPr/>
        </p:nvSpPr>
        <p:spPr>
          <a:xfrm>
            <a:off x="7885471" y="6499123"/>
            <a:ext cx="4306529" cy="3588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6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096000" y="3294994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10071" y="1612686"/>
            <a:ext cx="6016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khó, đọc rõ ràng danh sách học sinh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vi-VN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sắp xếp danh sách học sinh theo bảng chữ cái.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4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5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543279" y="1900160"/>
            <a:ext cx="3302493" cy="769441"/>
            <a:chOff x="708943" y="6033135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mẫu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857</Words>
  <Application>Microsoft Office PowerPoint</Application>
  <PresentationFormat>Widescreen</PresentationFormat>
  <Paragraphs>104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Office 主题​​</vt:lpstr>
      <vt:lpstr>3_Office 主题</vt:lpstr>
      <vt:lpstr>1_Office 主题​​</vt:lpstr>
      <vt:lpstr>Office 主题</vt:lpstr>
      <vt:lpstr>1_Office 主题</vt:lpstr>
      <vt:lpstr>4_Office 主题</vt:lpstr>
      <vt:lpstr>2_Office 主题</vt:lpstr>
      <vt:lpstr>1_Office Theme</vt:lpstr>
      <vt:lpstr>2_Office Theme</vt:lpstr>
      <vt:lpstr>PowerPoint Presentation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10</cp:revision>
  <dcterms:created xsi:type="dcterms:W3CDTF">2021-07-28T11:57:33Z</dcterms:created>
  <dcterms:modified xsi:type="dcterms:W3CDTF">2021-10-05T14:30:47Z</dcterms:modified>
</cp:coreProperties>
</file>