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  <p:sldMasterId id="2147483683" r:id="rId2"/>
    <p:sldMasterId id="2147483693" r:id="rId3"/>
    <p:sldMasterId id="2147483705" r:id="rId4"/>
  </p:sldMasterIdLst>
  <p:notesMasterIdLst>
    <p:notesMasterId r:id="rId10"/>
  </p:notesMasterIdLst>
  <p:sldIdLst>
    <p:sldId id="382" r:id="rId5"/>
    <p:sldId id="370" r:id="rId6"/>
    <p:sldId id="297" r:id="rId7"/>
    <p:sldId id="381" r:id="rId8"/>
    <p:sldId id="35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4AAA02-51CE-4AE3-A59E-B6D3C421625B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187FFC-197E-4C8D-ADE3-FB3EC7E2E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674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4372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03406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A90778-FD6A-40F4-A368-E25F7AF8CA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58A7FDC-F702-4802-B2A9-967831A47B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3D20503-3780-40EA-B21F-DC3C1FDFE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2021/10/5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5850C3F-E4FA-4B4A-9DEF-26902A3D6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F998897-C6FE-4FEB-B8AD-AC6E46DF2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0974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A2CB3B-D7E4-4C1D-B90D-A4A7FD392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068A0D7-AB25-40DF-A483-16C01E9CAB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74197DC-32A7-4948-8498-682B1BD2C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2021/10/5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76E031A-85A5-40BB-B201-8310B77E0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1C0AD8F-966A-4EE9-80E8-E4CD0D3AD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6162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F05B1F6-8A6A-4C9A-9BA5-99388B867B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03AEB37-E0F4-4A77-A60D-3A1E4ED61F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867B72-8887-4DF8-8780-4CF5D387A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2021/10/5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AA3A7CF-A139-4DC8-8780-7BA7765C5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0D41E1-1DED-4880-980D-29072DD17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84272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252811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6085541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404655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579650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4173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9567173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729497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93869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2811E3-33E5-4FA4-A417-31D9789AD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EEF7A0D-6728-4100-9472-6832470848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2400D13-4615-4063-967F-0842A25AB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2021/10/5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DE5931F-474B-466E-824D-736B3BA6E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631E34-1F4D-446B-BA3D-5A38FB6E5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42310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38164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C6DAB4-A5EE-47F3-865F-194124662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6718609-D0E2-44F0-884B-8C20021452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37104A-EDBB-4DEF-9A8D-A6F97EEB8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2021/10/5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3BB8D15-C499-48CF-9D0D-45CCC65AD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0E66EA-B0D5-46D2-BB63-E9AAA5F59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8281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639B58-E9A9-4E5B-8675-D220511DD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2A3A9B5-0BCA-4364-AAED-F89099EC6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48A98A-4FCE-42D0-A2D1-F2BF8D5F4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2021/10/5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531CB1-8E0F-41C9-8C45-E6F609050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73D3C7-0FA6-4E51-9224-B3032E1C9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30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8AA695-E720-45FC-8C4C-6F6C5E2BA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2C41949-D699-407F-88A2-7FC57A3E0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6ACF3AE-4FCF-43CB-A2A9-4E450D2A7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2021/10/5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FDA009A-460D-4113-B559-A393D1BB4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E93440B-F521-41F1-A213-95A86A6BD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548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6D234B-710B-476F-A562-025229248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DC09F18-3F51-4860-9392-02DE5C8239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8E86988-EB0B-4F17-BEB3-07B32D5245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4E94802-C01D-48B5-8391-188A661F4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2021/10/5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08B485E-E3A1-4721-92B2-3C28EDE80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792178D-C56F-4DF2-8122-76C9CB4F6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7541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FC6D8B-6DBC-49C6-AEF1-5C6BE136E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3C5B6C7-4872-454E-8FFD-B878CACFF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C7AF5EB-2631-4C52-96F0-84103E525D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4DBCDA7-42BB-4232-A969-B037711A68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AC1CD09-D00E-45F6-8410-0CA18A5F4D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61B2AA4-2571-4A46-AEF9-C6600AAE3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2021/10/5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6FFAF36-201A-4E03-81DA-3C56988D9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C3F275F-5247-493E-B457-DE9B3AA81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9112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E288C6-5431-4B45-A828-10CE8FE0F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E2965DF-0155-4483-BA71-E600CD076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2021/10/5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0025267-2129-4AAC-B988-516394B8C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55C9AA8-61C4-4754-8BD1-ABBF30B69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0570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6E89B8B-92FE-4CCE-A6FD-1EA0AA2CB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2021/10/5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C28E2A2-AD64-42B3-A87A-68E10771F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CC82940-4DCD-4457-AC93-5C941D344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098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B1AE5F-13EA-4C3A-AAAA-8D04B81C9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59F9721-3C03-4ACA-8D2A-9BAC7D3A3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777210C-3F98-44F0-9B0B-7484D05835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67F33BF-7248-4CF2-9D5F-FC2D4AF5A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2021/10/5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5BCF3C9-36E7-4968-9859-517B2D7F0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894AE19-449C-4FE9-A53C-35890F0B0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7907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90885D-D561-4A0F-BAF1-DFBEBF17E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0DFF409-D77E-4AB5-9B38-5C47DC875F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4B0F19C-3D29-4AF3-8173-1DB66EE0CA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A0F909C-0267-40BE-B34E-CFAE371EE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2021/10/5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F55CE51-8FC0-4E46-857D-7C025FADF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426E691-5222-4EE9-9D13-2D12712BA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2334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135A8F-9693-43FA-A937-88BE8C5DF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8AB061A-5F7C-472A-98C7-AEDA8DACF7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3571962-A602-419B-B366-F0D09E39C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2021/10/5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51FBDDA-FAA1-48D4-98E6-DCD54D4E6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4A0937E-E674-404D-BA2F-BBF5E12A0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36538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3E38F3-2F70-42E3-A938-BF34763BD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C9835C3-98C9-4BB0-AB48-C0A5F94D3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319BC4-A8AF-4B6F-A6AC-B29D15138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2021/10/5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FEB5DED-A7DE-4EE4-B6AB-433C67613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BB61E76-AAA8-4A4D-AC7A-811B321C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1224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8696E78-5D50-4462-927E-3A63F54EEA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AF02305-A9EB-4761-B11C-9AB7DF0651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13E1FFF-8862-47C7-A800-1AAF9D7C5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2021/10/5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2650148-B950-43C8-9DCD-DE25E6106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4578DFF-1A5C-47A7-BF63-30AA9540A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9925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9840989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10/5/2021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5878593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10/5/2021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8158755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5206805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22512" y="-836612"/>
            <a:ext cx="13314362" cy="157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91700" y="6021388"/>
            <a:ext cx="2400300" cy="9588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7852406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53CECD-753E-496E-A6D9-A7ACFB8F8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553E91A-C9E6-4F5F-9730-F141C8F35A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85D6623-5A7B-4045-AADF-A73436E44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FBE0E8F-E223-4D3B-A808-484C33195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2021/10/5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E0E48AC-DC57-4703-BDDA-CE39E3059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91002B1-1D31-465E-BED6-04AE45F78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2033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3FCE6B-B1B5-4BCD-90CD-8D9FE64E2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B518091-2020-46B2-A2C3-139BA90E5D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3F70B92-1858-4608-B78B-CE225B1258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BA3A02F-233E-4CAC-B217-520052693C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08404A7-75A7-4FAD-9ABA-3B3511BC52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3DF0C1F-D56E-417B-A1A6-CDEDBBD7B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2021/10/5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8A1A2ED-4247-4F7E-9CE6-9EBC490DC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62F7A0B-CBE0-4C9C-9287-A2F7B585D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7916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4DCAB9-E678-48C2-B8AC-D130051E2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76EE013-E6C1-4C4F-B0C6-96B7CCBDB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2021/10/5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8BB2E72-BDA9-4250-A7C2-522DE20AC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E2F5F06-D3AA-492E-B5BF-EB07CE833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4716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F1F0C74-5470-4103-8C60-72E5A8B1D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2021/10/5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A68A78F-3AFF-4961-8477-CB57D9BBF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0E583D3-85AC-41F1-8D26-FC4487516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7744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1BDAA2-7F82-413E-97E8-7CB888893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3A27FBE-3F99-40AF-A9C6-51E76F0DD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88450B6-FE2F-448D-8F18-D6B6984730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C523596-73AD-44E1-BC66-B8C399E56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2021/10/5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22D18AA-1534-410D-96AD-50A42664B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2209515-EB11-4FD0-B8A9-BC1B5BC14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4364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ADD6C3-9A48-4D23-B871-64CE3A6E5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34F55D-BA32-4729-947C-505A8646AC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97F547F-8334-4C5A-8498-F5E53C7D1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B912CCC-BA35-41A4-B1CA-B31D42F95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2021/10/5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BF43CE3-F971-4B3C-9E58-FEF1C4EAC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DC9298F-C230-4A85-9478-040EFA3B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3305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FE38F8A-74BC-44D9-BA3C-D822B02A0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4CC5787-2417-4D67-BC60-9A7D2AA56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16E505F-C9FE-466B-BA8A-3AD1E9B967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E081F-4352-4F18-BEDA-C66D1965C30F}" type="datetimeFigureOut">
              <a:rPr lang="zh-CN" altLang="en-US" smtClean="0"/>
              <a:t>2021/10/5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AAA7661-D508-4955-A925-D418035FA1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2B67076-C3C8-425C-81B3-923C0BE32E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1296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CBD5DB7-194E-4A45-833C-787C1694C717}"/>
              </a:ext>
            </a:extLst>
          </p:cNvPr>
          <p:cNvSpPr/>
          <p:nvPr userDrawn="1"/>
        </p:nvSpPr>
        <p:spPr>
          <a:xfrm>
            <a:off x="9331877" y="6500150"/>
            <a:ext cx="2752677" cy="256545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067" b="0" i="1" dirty="0" err="1">
                <a:solidFill>
                  <a:srgbClr val="000000"/>
                </a:solidFill>
                <a:effectLst/>
                <a:latin typeface="+mn-lt"/>
              </a:rPr>
              <a:t>Hương</a:t>
            </a:r>
            <a:r>
              <a:rPr lang="en-US" sz="1067" b="0" i="1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US" sz="1067" b="0" i="1" dirty="0" err="1">
                <a:solidFill>
                  <a:srgbClr val="000000"/>
                </a:solidFill>
                <a:effectLst/>
                <a:latin typeface="+mn-lt"/>
              </a:rPr>
              <a:t>Thảo</a:t>
            </a:r>
            <a:r>
              <a:rPr lang="en-US" sz="1067" b="0" i="1" dirty="0">
                <a:solidFill>
                  <a:srgbClr val="000000"/>
                </a:solidFill>
                <a:effectLst/>
                <a:latin typeface="+mn-lt"/>
              </a:rPr>
              <a:t>: tranthao121004@gmail.com</a:t>
            </a:r>
            <a:endParaRPr lang="vi-VN" sz="1067" i="1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7504035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6958FFC-099D-4B13-9000-F8DF1C7EE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CB03AA9-4FB2-4386-8364-C8F776151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FD639A9-720A-4244-9F27-35E131010C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48F6F-2428-462A-9C17-B471D69666C9}" type="datetimeFigureOut">
              <a:rPr lang="zh-CN" altLang="en-US" smtClean="0"/>
              <a:t>2021/10/5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E9126D4-CD18-4BE2-8154-1176BFF423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198FFC2-8849-4A8F-92A7-893953972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1A9FD9-B14A-4CE0-9ED0-AE2CA5DC5AF0}"/>
              </a:ext>
            </a:extLst>
          </p:cNvPr>
          <p:cNvSpPr txBox="1"/>
          <p:nvPr userDrawn="1"/>
        </p:nvSpPr>
        <p:spPr>
          <a:xfrm>
            <a:off x="8807694" y="0"/>
            <a:ext cx="609746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41962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2958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1.png"/><Relationship Id="rId11" Type="http://schemas.microsoft.com/office/2007/relationships/hdphoto" Target="../media/hdphoto4.wdp"/><Relationship Id="rId5" Type="http://schemas.microsoft.com/office/2007/relationships/hdphoto" Target="../media/hdphoto2.wdp"/><Relationship Id="rId10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2819400" y="1676400"/>
            <a:ext cx="67818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99"/>
              </a:extrusionClr>
            </a:sp3d>
          </a:bodyPr>
          <a:lstStyle/>
          <a:p>
            <a:pPr algn="ctr"/>
            <a:endParaRPr lang="vi-VN" sz="1100" b="1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20000">
                    <a:srgbClr val="0A128C"/>
                  </a:gs>
                  <a:gs pos="35001">
                    <a:srgbClr val="181CC7"/>
                  </a:gs>
                  <a:gs pos="44000">
                    <a:srgbClr val="7005D4"/>
                  </a:gs>
                  <a:gs pos="50000">
                    <a:srgbClr val="8C3D91"/>
                  </a:gs>
                  <a:gs pos="56000">
                    <a:srgbClr val="7005D4"/>
                  </a:gs>
                  <a:gs pos="64999">
                    <a:srgbClr val="181CC7"/>
                  </a:gs>
                  <a:gs pos="80000">
                    <a:srgbClr val="0A128C"/>
                  </a:gs>
                  <a:gs pos="100000">
                    <a:srgbClr val="000000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818340" y="2262480"/>
            <a:ext cx="6173260" cy="7220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MÔN: TIẾNG VIỆT</a:t>
            </a:r>
          </a:p>
        </p:txBody>
      </p:sp>
      <p:grpSp>
        <p:nvGrpSpPr>
          <p:cNvPr id="2053" name="Group 13"/>
          <p:cNvGrpSpPr>
            <a:grpSpLocks/>
          </p:cNvGrpSpPr>
          <p:nvPr/>
        </p:nvGrpSpPr>
        <p:grpSpPr bwMode="auto">
          <a:xfrm>
            <a:off x="1" y="-14288"/>
            <a:ext cx="12256654" cy="6837363"/>
            <a:chOff x="14" y="-9"/>
            <a:chExt cx="5781" cy="4329"/>
          </a:xfrm>
        </p:grpSpPr>
        <p:pic>
          <p:nvPicPr>
            <p:cNvPr id="2057" name="Picture 1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" y="0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15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27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16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4267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7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1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4" name="TextBox 12"/>
          <p:cNvSpPr txBox="1">
            <a:spLocks noChangeArrowheads="1"/>
          </p:cNvSpPr>
          <p:nvPr/>
        </p:nvSpPr>
        <p:spPr bwMode="auto">
          <a:xfrm>
            <a:off x="1752600" y="533400"/>
            <a:ext cx="9331036" cy="130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PHÒNG GIÁO DỤC VÀ ĐÀO TẠO QUẬN LONG BIÊN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TRƯỜNG TIỂU HỌC ÁI MỘ B</a:t>
            </a:r>
          </a:p>
        </p:txBody>
      </p:sp>
      <p:sp>
        <p:nvSpPr>
          <p:cNvPr id="2055" name="TextBox 13"/>
          <p:cNvSpPr txBox="1">
            <a:spLocks noChangeArrowheads="1"/>
          </p:cNvSpPr>
          <p:nvPr/>
        </p:nvSpPr>
        <p:spPr bwMode="auto">
          <a:xfrm>
            <a:off x="1738476" y="3320936"/>
            <a:ext cx="85344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70C0"/>
                </a:solidFill>
                <a:latin typeface="Times New Roman" pitchFamily="18" charset="0"/>
              </a:rPr>
              <a:t>PHÂN MÔN </a:t>
            </a:r>
            <a:r>
              <a:rPr lang="en-US" altLang="en-US" sz="4000" b="1">
                <a:solidFill>
                  <a:srgbClr val="0070C0"/>
                </a:solidFill>
                <a:latin typeface="Times New Roman" pitchFamily="18" charset="0"/>
              </a:rPr>
              <a:t>: NÓI VÀ NGHE</a:t>
            </a:r>
            <a:endParaRPr lang="en-US" sz="4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4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6" name="TextBox 14"/>
          <p:cNvSpPr txBox="1">
            <a:spLocks noChangeArrowheads="1"/>
          </p:cNvSpPr>
          <p:nvPr/>
        </p:nvSpPr>
        <p:spPr bwMode="auto">
          <a:xfrm>
            <a:off x="1977476" y="4145455"/>
            <a:ext cx="8534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rgbClr val="FF0000"/>
                </a:solidFill>
                <a:cs typeface="Times New Roman" pitchFamily="18" charset="0"/>
              </a:rPr>
              <a:t>LỚP 2</a:t>
            </a: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038EBA7F-34F2-4ECE-BCA6-B7BCB30B2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9029" y="5045758"/>
            <a:ext cx="8534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 err="1">
                <a:solidFill>
                  <a:srgbClr val="7030A0"/>
                </a:solidFill>
                <a:cs typeface="Times New Roman" pitchFamily="18" charset="0"/>
              </a:rPr>
              <a:t>Bài</a:t>
            </a:r>
            <a:r>
              <a:rPr lang="en-US" sz="3600" b="1">
                <a:solidFill>
                  <a:srgbClr val="7030A0"/>
                </a:solidFill>
                <a:cs typeface="Times New Roman" pitchFamily="18" charset="0"/>
              </a:rPr>
              <a:t>: Ngôi trường của em</a:t>
            </a:r>
            <a:endParaRPr lang="en-US" sz="3600" b="1" dirty="0">
              <a:solidFill>
                <a:srgbClr val="7030A0"/>
              </a:solidFill>
              <a:cs typeface="Times New Roman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C8C3591-1849-4523-A500-493EB0D6E0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05" y="178287"/>
            <a:ext cx="1523999" cy="152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86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2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20210409090849_wm_shs-tieng-viet-2-tap-1">
            <a:extLst>
              <a:ext uri="{FF2B5EF4-FFF2-40B4-BE49-F238E27FC236}">
                <a16:creationId xmlns:a16="http://schemas.microsoft.com/office/drawing/2014/main" id="{8DEA978D-08F6-406B-B164-7E2C0E6E37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66" t="46064" r="3516" b="21032"/>
          <a:stretch/>
        </p:blipFill>
        <p:spPr bwMode="auto">
          <a:xfrm>
            <a:off x="2189546" y="1680487"/>
            <a:ext cx="7812907" cy="3947955"/>
          </a:xfrm>
          <a:prstGeom prst="roundRect">
            <a:avLst>
              <a:gd name="adj" fmla="val 37665"/>
            </a:avLst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2D404A0-87AB-4D88-85CF-B39F6132AE60}"/>
              </a:ext>
            </a:extLst>
          </p:cNvPr>
          <p:cNvSpPr txBox="1"/>
          <p:nvPr/>
        </p:nvSpPr>
        <p:spPr>
          <a:xfrm>
            <a:off x="1935332" y="650652"/>
            <a:ext cx="8580527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điều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vi-VN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176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9148" y="-2433011"/>
            <a:ext cx="6349846" cy="1165570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CD956C0E-90AA-48E3-819B-56AE5A1E07AE}"/>
              </a:ext>
            </a:extLst>
          </p:cNvPr>
          <p:cNvGrpSpPr/>
          <p:nvPr/>
        </p:nvGrpSpPr>
        <p:grpSpPr>
          <a:xfrm>
            <a:off x="694262" y="422875"/>
            <a:ext cx="9720754" cy="5004207"/>
            <a:chOff x="768927" y="1641595"/>
            <a:chExt cx="5340928" cy="2511698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E1F0A80-291E-4A1D-9B4D-9D60465C3C1E}"/>
                </a:ext>
              </a:extLst>
            </p:cNvPr>
            <p:cNvGrpSpPr/>
            <p:nvPr/>
          </p:nvGrpSpPr>
          <p:grpSpPr>
            <a:xfrm>
              <a:off x="768927" y="1641595"/>
              <a:ext cx="5340928" cy="2511698"/>
              <a:chOff x="768927" y="1641595"/>
              <a:chExt cx="5340928" cy="2511698"/>
            </a:xfrm>
          </p:grpSpPr>
          <p:sp>
            <p:nvSpPr>
              <p:cNvPr id="10" name="Rectangle 14">
                <a:extLst>
                  <a:ext uri="{FF2B5EF4-FFF2-40B4-BE49-F238E27FC236}">
                    <a16:creationId xmlns:a16="http://schemas.microsoft.com/office/drawing/2014/main" id="{1AFF2123-F7D9-48A1-BC36-6802FAB2625D}"/>
                  </a:ext>
                </a:extLst>
              </p:cNvPr>
              <p:cNvSpPr/>
              <p:nvPr/>
            </p:nvSpPr>
            <p:spPr>
              <a:xfrm>
                <a:off x="2820697" y="1661594"/>
                <a:ext cx="1269423" cy="589771"/>
              </a:xfrm>
              <a:custGeom>
                <a:avLst/>
                <a:gdLst>
                  <a:gd name="connsiteX0" fmla="*/ 0 w 1059873"/>
                  <a:gd name="connsiteY0" fmla="*/ 0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0 w 1059873"/>
                  <a:gd name="connsiteY4" fmla="*/ 0 h 561109"/>
                  <a:gd name="connsiteX0" fmla="*/ 23813 w 1059873"/>
                  <a:gd name="connsiteY0" fmla="*/ 23812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23813 w 1059873"/>
                  <a:gd name="connsiteY4" fmla="*/ 23812 h 561109"/>
                  <a:gd name="connsiteX0" fmla="*/ 33338 w 1059873"/>
                  <a:gd name="connsiteY0" fmla="*/ 66675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33338 w 1059873"/>
                  <a:gd name="connsiteY4" fmla="*/ 66675 h 561109"/>
                  <a:gd name="connsiteX0" fmla="*/ 38101 w 1059873"/>
                  <a:gd name="connsiteY0" fmla="*/ 28575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38101 w 1059873"/>
                  <a:gd name="connsiteY4" fmla="*/ 28575 h 561109"/>
                  <a:gd name="connsiteX0" fmla="*/ 138114 w 1159886"/>
                  <a:gd name="connsiteY0" fmla="*/ 28575 h 561109"/>
                  <a:gd name="connsiteX1" fmla="*/ 1159886 w 1159886"/>
                  <a:gd name="connsiteY1" fmla="*/ 0 h 561109"/>
                  <a:gd name="connsiteX2" fmla="*/ 1159886 w 1159886"/>
                  <a:gd name="connsiteY2" fmla="*/ 561109 h 561109"/>
                  <a:gd name="connsiteX3" fmla="*/ 0 w 1159886"/>
                  <a:gd name="connsiteY3" fmla="*/ 551584 h 561109"/>
                  <a:gd name="connsiteX4" fmla="*/ 138114 w 1159886"/>
                  <a:gd name="connsiteY4" fmla="*/ 28575 h 561109"/>
                  <a:gd name="connsiteX0" fmla="*/ 138114 w 1259898"/>
                  <a:gd name="connsiteY0" fmla="*/ 0 h 532534"/>
                  <a:gd name="connsiteX1" fmla="*/ 1259898 w 1259898"/>
                  <a:gd name="connsiteY1" fmla="*/ 19050 h 532534"/>
                  <a:gd name="connsiteX2" fmla="*/ 1159886 w 1259898"/>
                  <a:gd name="connsiteY2" fmla="*/ 532534 h 532534"/>
                  <a:gd name="connsiteX3" fmla="*/ 0 w 1259898"/>
                  <a:gd name="connsiteY3" fmla="*/ 523009 h 532534"/>
                  <a:gd name="connsiteX4" fmla="*/ 138114 w 1259898"/>
                  <a:gd name="connsiteY4" fmla="*/ 0 h 5325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0 w 1259898"/>
                  <a:gd name="connsiteY3" fmla="*/ 523009 h 570634"/>
                  <a:gd name="connsiteX4" fmla="*/ 138114 w 1259898"/>
                  <a:gd name="connsiteY4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47639 w 1269423"/>
                  <a:gd name="connsiteY0" fmla="*/ 0 h 570634"/>
                  <a:gd name="connsiteX1" fmla="*/ 1269423 w 1269423"/>
                  <a:gd name="connsiteY1" fmla="*/ 19050 h 570634"/>
                  <a:gd name="connsiteX2" fmla="*/ 1121786 w 1269423"/>
                  <a:gd name="connsiteY2" fmla="*/ 570634 h 570634"/>
                  <a:gd name="connsiteX3" fmla="*/ 265402 w 1269423"/>
                  <a:gd name="connsiteY3" fmla="*/ 548119 h 570634"/>
                  <a:gd name="connsiteX4" fmla="*/ 0 w 1269423"/>
                  <a:gd name="connsiteY4" fmla="*/ 508722 h 570634"/>
                  <a:gd name="connsiteX5" fmla="*/ 147639 w 1269423"/>
                  <a:gd name="connsiteY5" fmla="*/ 0 h 570634"/>
                  <a:gd name="connsiteX0" fmla="*/ 147639 w 1269423"/>
                  <a:gd name="connsiteY0" fmla="*/ 0 h 570634"/>
                  <a:gd name="connsiteX1" fmla="*/ 1269423 w 1269423"/>
                  <a:gd name="connsiteY1" fmla="*/ 19050 h 570634"/>
                  <a:gd name="connsiteX2" fmla="*/ 1121786 w 1269423"/>
                  <a:gd name="connsiteY2" fmla="*/ 570634 h 570634"/>
                  <a:gd name="connsiteX3" fmla="*/ 265402 w 1269423"/>
                  <a:gd name="connsiteY3" fmla="*/ 548119 h 570634"/>
                  <a:gd name="connsiteX4" fmla="*/ 0 w 1269423"/>
                  <a:gd name="connsiteY4" fmla="*/ 508722 h 570634"/>
                  <a:gd name="connsiteX5" fmla="*/ 147639 w 1269423"/>
                  <a:gd name="connsiteY5" fmla="*/ 0 h 570634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57394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57394 h 604216"/>
                  <a:gd name="connsiteX0" fmla="*/ 123826 w 1269423"/>
                  <a:gd name="connsiteY0" fmla="*/ 57394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57394 h 604216"/>
                  <a:gd name="connsiteX0" fmla="*/ 123826 w 1269423"/>
                  <a:gd name="connsiteY0" fmla="*/ 50744 h 597566"/>
                  <a:gd name="connsiteX1" fmla="*/ 465428 w 1269423"/>
                  <a:gd name="connsiteY1" fmla="*/ 8314 h 597566"/>
                  <a:gd name="connsiteX2" fmla="*/ 598778 w 1269423"/>
                  <a:gd name="connsiteY2" fmla="*/ 32126 h 597566"/>
                  <a:gd name="connsiteX3" fmla="*/ 1269423 w 1269423"/>
                  <a:gd name="connsiteY3" fmla="*/ 45982 h 597566"/>
                  <a:gd name="connsiteX4" fmla="*/ 1121786 w 1269423"/>
                  <a:gd name="connsiteY4" fmla="*/ 597566 h 597566"/>
                  <a:gd name="connsiteX5" fmla="*/ 265402 w 1269423"/>
                  <a:gd name="connsiteY5" fmla="*/ 575051 h 597566"/>
                  <a:gd name="connsiteX6" fmla="*/ 0 w 1269423"/>
                  <a:gd name="connsiteY6" fmla="*/ 535654 h 597566"/>
                  <a:gd name="connsiteX7" fmla="*/ 123826 w 1269423"/>
                  <a:gd name="connsiteY7" fmla="*/ 50744 h 597566"/>
                  <a:gd name="connsiteX0" fmla="*/ 123826 w 1269423"/>
                  <a:gd name="connsiteY0" fmla="*/ 49637 h 596459"/>
                  <a:gd name="connsiteX1" fmla="*/ 465428 w 1269423"/>
                  <a:gd name="connsiteY1" fmla="*/ 7207 h 596459"/>
                  <a:gd name="connsiteX2" fmla="*/ 598778 w 1269423"/>
                  <a:gd name="connsiteY2" fmla="*/ 31019 h 596459"/>
                  <a:gd name="connsiteX3" fmla="*/ 794041 w 1269423"/>
                  <a:gd name="connsiteY3" fmla="*/ 35782 h 596459"/>
                  <a:gd name="connsiteX4" fmla="*/ 1269423 w 1269423"/>
                  <a:gd name="connsiteY4" fmla="*/ 44875 h 596459"/>
                  <a:gd name="connsiteX5" fmla="*/ 1121786 w 1269423"/>
                  <a:gd name="connsiteY5" fmla="*/ 596459 h 596459"/>
                  <a:gd name="connsiteX6" fmla="*/ 265402 w 1269423"/>
                  <a:gd name="connsiteY6" fmla="*/ 573944 h 596459"/>
                  <a:gd name="connsiteX7" fmla="*/ 0 w 1269423"/>
                  <a:gd name="connsiteY7" fmla="*/ 534547 h 596459"/>
                  <a:gd name="connsiteX8" fmla="*/ 123826 w 1269423"/>
                  <a:gd name="connsiteY8" fmla="*/ 49637 h 596459"/>
                  <a:gd name="connsiteX0" fmla="*/ 123826 w 1269423"/>
                  <a:gd name="connsiteY0" fmla="*/ 43695 h 590517"/>
                  <a:gd name="connsiteX1" fmla="*/ 465428 w 1269423"/>
                  <a:gd name="connsiteY1" fmla="*/ 1265 h 590517"/>
                  <a:gd name="connsiteX2" fmla="*/ 598778 w 1269423"/>
                  <a:gd name="connsiteY2" fmla="*/ 25077 h 590517"/>
                  <a:gd name="connsiteX3" fmla="*/ 808329 w 1269423"/>
                  <a:gd name="connsiteY3" fmla="*/ 63177 h 590517"/>
                  <a:gd name="connsiteX4" fmla="*/ 1269423 w 1269423"/>
                  <a:gd name="connsiteY4" fmla="*/ 38933 h 590517"/>
                  <a:gd name="connsiteX5" fmla="*/ 1121786 w 1269423"/>
                  <a:gd name="connsiteY5" fmla="*/ 590517 h 590517"/>
                  <a:gd name="connsiteX6" fmla="*/ 265402 w 1269423"/>
                  <a:gd name="connsiteY6" fmla="*/ 568002 h 590517"/>
                  <a:gd name="connsiteX7" fmla="*/ 0 w 1269423"/>
                  <a:gd name="connsiteY7" fmla="*/ 528605 h 590517"/>
                  <a:gd name="connsiteX8" fmla="*/ 123826 w 1269423"/>
                  <a:gd name="connsiteY8" fmla="*/ 43695 h 590517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598778 w 1269423"/>
                  <a:gd name="connsiteY2" fmla="*/ 31018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598778 w 1269423"/>
                  <a:gd name="connsiteY2" fmla="*/ 31018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660691 w 1269423"/>
                  <a:gd name="connsiteY2" fmla="*/ 54830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679741 w 1269423"/>
                  <a:gd name="connsiteY2" fmla="*/ 73880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5668 h 592490"/>
                  <a:gd name="connsiteX1" fmla="*/ 465428 w 1269423"/>
                  <a:gd name="connsiteY1" fmla="*/ 3238 h 592490"/>
                  <a:gd name="connsiteX2" fmla="*/ 679741 w 1269423"/>
                  <a:gd name="connsiteY2" fmla="*/ 69912 h 592490"/>
                  <a:gd name="connsiteX3" fmla="*/ 865479 w 1269423"/>
                  <a:gd name="connsiteY3" fmla="*/ 31812 h 592490"/>
                  <a:gd name="connsiteX4" fmla="*/ 1065503 w 1269423"/>
                  <a:gd name="connsiteY4" fmla="*/ 50863 h 592490"/>
                  <a:gd name="connsiteX5" fmla="*/ 1269423 w 1269423"/>
                  <a:gd name="connsiteY5" fmla="*/ 40906 h 592490"/>
                  <a:gd name="connsiteX6" fmla="*/ 1121786 w 1269423"/>
                  <a:gd name="connsiteY6" fmla="*/ 592490 h 592490"/>
                  <a:gd name="connsiteX7" fmla="*/ 265402 w 1269423"/>
                  <a:gd name="connsiteY7" fmla="*/ 569975 h 592490"/>
                  <a:gd name="connsiteX8" fmla="*/ 0 w 1269423"/>
                  <a:gd name="connsiteY8" fmla="*/ 530578 h 592490"/>
                  <a:gd name="connsiteX9" fmla="*/ 123826 w 1269423"/>
                  <a:gd name="connsiteY9" fmla="*/ 45668 h 592490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46453 w 1269423"/>
                  <a:gd name="connsiteY4" fmla="*/ 5766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46453 w 1269423"/>
                  <a:gd name="connsiteY4" fmla="*/ 5766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6719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621268"/>
                  <a:gd name="connsiteX1" fmla="*/ 465428 w 1269423"/>
                  <a:gd name="connsiteY1" fmla="*/ 519 h 621268"/>
                  <a:gd name="connsiteX2" fmla="*/ 679741 w 1269423"/>
                  <a:gd name="connsiteY2" fmla="*/ 67193 h 621268"/>
                  <a:gd name="connsiteX3" fmla="*/ 865479 w 1269423"/>
                  <a:gd name="connsiteY3" fmla="*/ 29093 h 621268"/>
                  <a:gd name="connsiteX4" fmla="*/ 1051215 w 1269423"/>
                  <a:gd name="connsiteY4" fmla="*/ 76719 h 621268"/>
                  <a:gd name="connsiteX5" fmla="*/ 1269423 w 1269423"/>
                  <a:gd name="connsiteY5" fmla="*/ 38187 h 621268"/>
                  <a:gd name="connsiteX6" fmla="*/ 1121786 w 1269423"/>
                  <a:gd name="connsiteY6" fmla="*/ 589771 h 621268"/>
                  <a:gd name="connsiteX7" fmla="*/ 446378 w 1269423"/>
                  <a:gd name="connsiteY7" fmla="*/ 543444 h 621268"/>
                  <a:gd name="connsiteX8" fmla="*/ 265402 w 1269423"/>
                  <a:gd name="connsiteY8" fmla="*/ 567256 h 621268"/>
                  <a:gd name="connsiteX9" fmla="*/ 0 w 1269423"/>
                  <a:gd name="connsiteY9" fmla="*/ 527859 h 621268"/>
                  <a:gd name="connsiteX10" fmla="*/ 123826 w 1269423"/>
                  <a:gd name="connsiteY10" fmla="*/ 42949 h 621268"/>
                  <a:gd name="connsiteX0" fmla="*/ 123826 w 1269423"/>
                  <a:gd name="connsiteY0" fmla="*/ 42949 h 619818"/>
                  <a:gd name="connsiteX1" fmla="*/ 465428 w 1269423"/>
                  <a:gd name="connsiteY1" fmla="*/ 519 h 619818"/>
                  <a:gd name="connsiteX2" fmla="*/ 679741 w 1269423"/>
                  <a:gd name="connsiteY2" fmla="*/ 67193 h 619818"/>
                  <a:gd name="connsiteX3" fmla="*/ 865479 w 1269423"/>
                  <a:gd name="connsiteY3" fmla="*/ 29093 h 619818"/>
                  <a:gd name="connsiteX4" fmla="*/ 1051215 w 1269423"/>
                  <a:gd name="connsiteY4" fmla="*/ 76719 h 619818"/>
                  <a:gd name="connsiteX5" fmla="*/ 1269423 w 1269423"/>
                  <a:gd name="connsiteY5" fmla="*/ 38187 h 619818"/>
                  <a:gd name="connsiteX6" fmla="*/ 1121786 w 1269423"/>
                  <a:gd name="connsiteY6" fmla="*/ 589771 h 619818"/>
                  <a:gd name="connsiteX7" fmla="*/ 470191 w 1269423"/>
                  <a:gd name="connsiteY7" fmla="*/ 533919 h 619818"/>
                  <a:gd name="connsiteX8" fmla="*/ 265402 w 1269423"/>
                  <a:gd name="connsiteY8" fmla="*/ 567256 h 619818"/>
                  <a:gd name="connsiteX9" fmla="*/ 0 w 1269423"/>
                  <a:gd name="connsiteY9" fmla="*/ 527859 h 619818"/>
                  <a:gd name="connsiteX10" fmla="*/ 123826 w 1269423"/>
                  <a:gd name="connsiteY10" fmla="*/ 42949 h 619818"/>
                  <a:gd name="connsiteX0" fmla="*/ 123826 w 1269423"/>
                  <a:gd name="connsiteY0" fmla="*/ 42949 h 620230"/>
                  <a:gd name="connsiteX1" fmla="*/ 465428 w 1269423"/>
                  <a:gd name="connsiteY1" fmla="*/ 519 h 620230"/>
                  <a:gd name="connsiteX2" fmla="*/ 679741 w 1269423"/>
                  <a:gd name="connsiteY2" fmla="*/ 67193 h 620230"/>
                  <a:gd name="connsiteX3" fmla="*/ 865479 w 1269423"/>
                  <a:gd name="connsiteY3" fmla="*/ 29093 h 620230"/>
                  <a:gd name="connsiteX4" fmla="*/ 1051215 w 1269423"/>
                  <a:gd name="connsiteY4" fmla="*/ 76719 h 620230"/>
                  <a:gd name="connsiteX5" fmla="*/ 1269423 w 1269423"/>
                  <a:gd name="connsiteY5" fmla="*/ 38187 h 620230"/>
                  <a:gd name="connsiteX6" fmla="*/ 1121786 w 1269423"/>
                  <a:gd name="connsiteY6" fmla="*/ 589771 h 620230"/>
                  <a:gd name="connsiteX7" fmla="*/ 755941 w 1269423"/>
                  <a:gd name="connsiteY7" fmla="*/ 533918 h 620230"/>
                  <a:gd name="connsiteX8" fmla="*/ 470191 w 1269423"/>
                  <a:gd name="connsiteY8" fmla="*/ 533919 h 620230"/>
                  <a:gd name="connsiteX9" fmla="*/ 265402 w 1269423"/>
                  <a:gd name="connsiteY9" fmla="*/ 567256 h 620230"/>
                  <a:gd name="connsiteX10" fmla="*/ 0 w 1269423"/>
                  <a:gd name="connsiteY10" fmla="*/ 527859 h 620230"/>
                  <a:gd name="connsiteX11" fmla="*/ 123826 w 1269423"/>
                  <a:gd name="connsiteY11" fmla="*/ 42949 h 620230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16060"/>
                  <a:gd name="connsiteX1" fmla="*/ 465428 w 1269423"/>
                  <a:gd name="connsiteY1" fmla="*/ 519 h 616060"/>
                  <a:gd name="connsiteX2" fmla="*/ 679741 w 1269423"/>
                  <a:gd name="connsiteY2" fmla="*/ 67193 h 616060"/>
                  <a:gd name="connsiteX3" fmla="*/ 865479 w 1269423"/>
                  <a:gd name="connsiteY3" fmla="*/ 29093 h 616060"/>
                  <a:gd name="connsiteX4" fmla="*/ 1051215 w 1269423"/>
                  <a:gd name="connsiteY4" fmla="*/ 76719 h 616060"/>
                  <a:gd name="connsiteX5" fmla="*/ 1269423 w 1269423"/>
                  <a:gd name="connsiteY5" fmla="*/ 38187 h 616060"/>
                  <a:gd name="connsiteX6" fmla="*/ 1121786 w 1269423"/>
                  <a:gd name="connsiteY6" fmla="*/ 589771 h 616060"/>
                  <a:gd name="connsiteX7" fmla="*/ 755941 w 1269423"/>
                  <a:gd name="connsiteY7" fmla="*/ 572018 h 616060"/>
                  <a:gd name="connsiteX8" fmla="*/ 470191 w 1269423"/>
                  <a:gd name="connsiteY8" fmla="*/ 533919 h 616060"/>
                  <a:gd name="connsiteX9" fmla="*/ 265402 w 1269423"/>
                  <a:gd name="connsiteY9" fmla="*/ 567256 h 616060"/>
                  <a:gd name="connsiteX10" fmla="*/ 0 w 1269423"/>
                  <a:gd name="connsiteY10" fmla="*/ 527859 h 616060"/>
                  <a:gd name="connsiteX11" fmla="*/ 123826 w 1269423"/>
                  <a:gd name="connsiteY11" fmla="*/ 42949 h 616060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9423" h="589771">
                    <a:moveTo>
                      <a:pt x="123826" y="42949"/>
                    </a:moveTo>
                    <a:cubicBezTo>
                      <a:pt x="210922" y="-17953"/>
                      <a:pt x="155433" y="99738"/>
                      <a:pt x="465428" y="519"/>
                    </a:cubicBezTo>
                    <a:cubicBezTo>
                      <a:pt x="545380" y="-6553"/>
                      <a:pt x="545742" y="60915"/>
                      <a:pt x="679741" y="67193"/>
                    </a:cubicBezTo>
                    <a:cubicBezTo>
                      <a:pt x="768641" y="68780"/>
                      <a:pt x="705142" y="51318"/>
                      <a:pt x="865479" y="29093"/>
                    </a:cubicBezTo>
                    <a:cubicBezTo>
                      <a:pt x="928185" y="17981"/>
                      <a:pt x="983891" y="75203"/>
                      <a:pt x="1051215" y="76719"/>
                    </a:cubicBezTo>
                    <a:cubicBezTo>
                      <a:pt x="1161401" y="82998"/>
                      <a:pt x="1177493" y="49515"/>
                      <a:pt x="1269423" y="38187"/>
                    </a:cubicBezTo>
                    <a:cubicBezTo>
                      <a:pt x="1220211" y="222048"/>
                      <a:pt x="1194810" y="410673"/>
                      <a:pt x="1121786" y="589771"/>
                    </a:cubicBezTo>
                    <a:cubicBezTo>
                      <a:pt x="987786" y="531900"/>
                      <a:pt x="897878" y="505127"/>
                      <a:pt x="755941" y="572018"/>
                    </a:cubicBezTo>
                    <a:cubicBezTo>
                      <a:pt x="547329" y="472222"/>
                      <a:pt x="541629" y="535506"/>
                      <a:pt x="470191" y="533919"/>
                    </a:cubicBezTo>
                    <a:cubicBezTo>
                      <a:pt x="398753" y="532332"/>
                      <a:pt x="339798" y="576203"/>
                      <a:pt x="265402" y="567256"/>
                    </a:cubicBezTo>
                    <a:cubicBezTo>
                      <a:pt x="108672" y="473161"/>
                      <a:pt x="85292" y="521942"/>
                      <a:pt x="0" y="527859"/>
                    </a:cubicBezTo>
                    <a:lnTo>
                      <a:pt x="123826" y="4294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1" name="Google Shape;1251;p47">
                <a:extLst>
                  <a:ext uri="{FF2B5EF4-FFF2-40B4-BE49-F238E27FC236}">
                    <a16:creationId xmlns:a16="http://schemas.microsoft.com/office/drawing/2014/main" id="{F054B25E-0DAC-4C37-9AD0-F38DF8A5E011}"/>
                  </a:ext>
                </a:extLst>
              </p:cNvPr>
              <p:cNvGrpSpPr/>
              <p:nvPr/>
            </p:nvGrpSpPr>
            <p:grpSpPr>
              <a:xfrm>
                <a:off x="768927" y="1641595"/>
                <a:ext cx="5340928" cy="2511698"/>
                <a:chOff x="4875791" y="946666"/>
                <a:chExt cx="1252993" cy="1443671"/>
              </a:xfrm>
            </p:grpSpPr>
            <p:sp>
              <p:nvSpPr>
                <p:cNvPr id="13" name="Google Shape;1252;p47">
                  <a:extLst>
                    <a:ext uri="{FF2B5EF4-FFF2-40B4-BE49-F238E27FC236}">
                      <a16:creationId xmlns:a16="http://schemas.microsoft.com/office/drawing/2014/main" id="{032195D8-986E-40A4-B2EF-AAD7AC77BA40}"/>
                    </a:ext>
                  </a:extLst>
                </p:cNvPr>
                <p:cNvSpPr/>
                <p:nvPr/>
              </p:nvSpPr>
              <p:spPr>
                <a:xfrm>
                  <a:off x="5455534" y="1055601"/>
                  <a:ext cx="53695" cy="441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2" h="2830" extrusionOk="0">
                      <a:moveTo>
                        <a:pt x="2902" y="0"/>
                      </a:moveTo>
                      <a:cubicBezTo>
                        <a:pt x="2802" y="0"/>
                        <a:pt x="2699" y="38"/>
                        <a:pt x="2608" y="113"/>
                      </a:cubicBezTo>
                      <a:cubicBezTo>
                        <a:pt x="2174" y="439"/>
                        <a:pt x="1666" y="838"/>
                        <a:pt x="1232" y="1200"/>
                      </a:cubicBezTo>
                      <a:cubicBezTo>
                        <a:pt x="906" y="1490"/>
                        <a:pt x="580" y="1743"/>
                        <a:pt x="254" y="1997"/>
                      </a:cubicBezTo>
                      <a:cubicBezTo>
                        <a:pt x="36" y="2142"/>
                        <a:pt x="0" y="2432"/>
                        <a:pt x="145" y="2649"/>
                      </a:cubicBezTo>
                      <a:cubicBezTo>
                        <a:pt x="254" y="2758"/>
                        <a:pt x="362" y="2830"/>
                        <a:pt x="507" y="2830"/>
                      </a:cubicBezTo>
                      <a:cubicBezTo>
                        <a:pt x="616" y="2830"/>
                        <a:pt x="725" y="2794"/>
                        <a:pt x="797" y="2721"/>
                      </a:cubicBezTo>
                      <a:cubicBezTo>
                        <a:pt x="1123" y="2504"/>
                        <a:pt x="1449" y="2214"/>
                        <a:pt x="1811" y="1924"/>
                      </a:cubicBezTo>
                      <a:cubicBezTo>
                        <a:pt x="2246" y="1562"/>
                        <a:pt x="2717" y="1200"/>
                        <a:pt x="3151" y="874"/>
                      </a:cubicBezTo>
                      <a:cubicBezTo>
                        <a:pt x="3369" y="729"/>
                        <a:pt x="3441" y="403"/>
                        <a:pt x="3260" y="222"/>
                      </a:cubicBezTo>
                      <a:cubicBezTo>
                        <a:pt x="3176" y="74"/>
                        <a:pt x="3042" y="0"/>
                        <a:pt x="290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" name="Google Shape;1253;p47">
                  <a:extLst>
                    <a:ext uri="{FF2B5EF4-FFF2-40B4-BE49-F238E27FC236}">
                      <a16:creationId xmlns:a16="http://schemas.microsoft.com/office/drawing/2014/main" id="{750C6B5E-4BA5-4FA1-A987-1D9F14DFF657}"/>
                    </a:ext>
                  </a:extLst>
                </p:cNvPr>
                <p:cNvSpPr/>
                <p:nvPr/>
              </p:nvSpPr>
              <p:spPr>
                <a:xfrm>
                  <a:off x="4952637" y="2200313"/>
                  <a:ext cx="1086088" cy="1357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621" h="8704" extrusionOk="0">
                      <a:moveTo>
                        <a:pt x="68963" y="1"/>
                      </a:moveTo>
                      <a:cubicBezTo>
                        <a:pt x="68838" y="1"/>
                        <a:pt x="68709" y="56"/>
                        <a:pt x="68603" y="191"/>
                      </a:cubicBezTo>
                      <a:cubicBezTo>
                        <a:pt x="68096" y="771"/>
                        <a:pt x="67589" y="1278"/>
                        <a:pt x="67010" y="1821"/>
                      </a:cubicBezTo>
                      <a:cubicBezTo>
                        <a:pt x="66539" y="2256"/>
                        <a:pt x="66032" y="2727"/>
                        <a:pt x="65561" y="3234"/>
                      </a:cubicBezTo>
                      <a:cubicBezTo>
                        <a:pt x="65380" y="3415"/>
                        <a:pt x="65380" y="3704"/>
                        <a:pt x="65597" y="3886"/>
                      </a:cubicBezTo>
                      <a:cubicBezTo>
                        <a:pt x="65670" y="3958"/>
                        <a:pt x="65814" y="3994"/>
                        <a:pt x="65923" y="3994"/>
                      </a:cubicBezTo>
                      <a:cubicBezTo>
                        <a:pt x="66032" y="3994"/>
                        <a:pt x="66177" y="3958"/>
                        <a:pt x="66249" y="3849"/>
                      </a:cubicBezTo>
                      <a:cubicBezTo>
                        <a:pt x="66684" y="3415"/>
                        <a:pt x="67191" y="2944"/>
                        <a:pt x="67662" y="2509"/>
                      </a:cubicBezTo>
                      <a:cubicBezTo>
                        <a:pt x="68241" y="1966"/>
                        <a:pt x="68821" y="1386"/>
                        <a:pt x="69328" y="771"/>
                      </a:cubicBezTo>
                      <a:cubicBezTo>
                        <a:pt x="69620" y="425"/>
                        <a:pt x="69308" y="1"/>
                        <a:pt x="68963" y="1"/>
                      </a:cubicBezTo>
                      <a:close/>
                      <a:moveTo>
                        <a:pt x="65670" y="481"/>
                      </a:moveTo>
                      <a:cubicBezTo>
                        <a:pt x="64329" y="481"/>
                        <a:pt x="61214" y="4393"/>
                        <a:pt x="60599" y="5407"/>
                      </a:cubicBezTo>
                      <a:cubicBezTo>
                        <a:pt x="60417" y="5624"/>
                        <a:pt x="60490" y="5914"/>
                        <a:pt x="60743" y="6059"/>
                      </a:cubicBezTo>
                      <a:cubicBezTo>
                        <a:pt x="60816" y="6095"/>
                        <a:pt x="60888" y="6131"/>
                        <a:pt x="60961" y="6131"/>
                      </a:cubicBezTo>
                      <a:cubicBezTo>
                        <a:pt x="61142" y="6131"/>
                        <a:pt x="61287" y="6059"/>
                        <a:pt x="61359" y="5914"/>
                      </a:cubicBezTo>
                      <a:cubicBezTo>
                        <a:pt x="62373" y="4320"/>
                        <a:pt x="65054" y="1459"/>
                        <a:pt x="65670" y="1423"/>
                      </a:cubicBezTo>
                      <a:cubicBezTo>
                        <a:pt x="66285" y="1423"/>
                        <a:pt x="66285" y="481"/>
                        <a:pt x="65670" y="481"/>
                      </a:cubicBezTo>
                      <a:close/>
                      <a:moveTo>
                        <a:pt x="2877" y="4720"/>
                      </a:moveTo>
                      <a:cubicBezTo>
                        <a:pt x="2764" y="4720"/>
                        <a:pt x="2645" y="4763"/>
                        <a:pt x="2536" y="4864"/>
                      </a:cubicBezTo>
                      <a:cubicBezTo>
                        <a:pt x="1956" y="5479"/>
                        <a:pt x="1377" y="6168"/>
                        <a:pt x="906" y="6892"/>
                      </a:cubicBezTo>
                      <a:cubicBezTo>
                        <a:pt x="652" y="7254"/>
                        <a:pt x="435" y="7616"/>
                        <a:pt x="145" y="7942"/>
                      </a:cubicBezTo>
                      <a:cubicBezTo>
                        <a:pt x="0" y="8160"/>
                        <a:pt x="36" y="8449"/>
                        <a:pt x="254" y="8631"/>
                      </a:cubicBezTo>
                      <a:cubicBezTo>
                        <a:pt x="326" y="8667"/>
                        <a:pt x="435" y="8703"/>
                        <a:pt x="507" y="8703"/>
                      </a:cubicBezTo>
                      <a:cubicBezTo>
                        <a:pt x="688" y="8703"/>
                        <a:pt x="797" y="8667"/>
                        <a:pt x="906" y="8522"/>
                      </a:cubicBezTo>
                      <a:cubicBezTo>
                        <a:pt x="1159" y="8196"/>
                        <a:pt x="1449" y="7797"/>
                        <a:pt x="1703" y="7435"/>
                      </a:cubicBezTo>
                      <a:cubicBezTo>
                        <a:pt x="2137" y="6747"/>
                        <a:pt x="2644" y="6131"/>
                        <a:pt x="3224" y="5516"/>
                      </a:cubicBezTo>
                      <a:cubicBezTo>
                        <a:pt x="3558" y="5182"/>
                        <a:pt x="3251" y="4720"/>
                        <a:pt x="2877" y="472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" name="Google Shape;1254;p47">
                  <a:extLst>
                    <a:ext uri="{FF2B5EF4-FFF2-40B4-BE49-F238E27FC236}">
                      <a16:creationId xmlns:a16="http://schemas.microsoft.com/office/drawing/2014/main" id="{6119B4D8-C9CC-406E-8B13-1384D7154748}"/>
                    </a:ext>
                  </a:extLst>
                </p:cNvPr>
                <p:cNvSpPr/>
                <p:nvPr/>
              </p:nvSpPr>
              <p:spPr>
                <a:xfrm>
                  <a:off x="4875791" y="946666"/>
                  <a:ext cx="1252993" cy="14436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992" h="92543" extrusionOk="0">
                      <a:moveTo>
                        <a:pt x="38286" y="939"/>
                      </a:moveTo>
                      <a:cubicBezTo>
                        <a:pt x="38395" y="975"/>
                        <a:pt x="38503" y="1011"/>
                        <a:pt x="38576" y="1084"/>
                      </a:cubicBezTo>
                      <a:cubicBezTo>
                        <a:pt x="39409" y="1663"/>
                        <a:pt x="40206" y="2315"/>
                        <a:pt x="40894" y="3040"/>
                      </a:cubicBezTo>
                      <a:cubicBezTo>
                        <a:pt x="40982" y="3127"/>
                        <a:pt x="41109" y="3175"/>
                        <a:pt x="41237" y="3175"/>
                      </a:cubicBezTo>
                      <a:cubicBezTo>
                        <a:pt x="41319" y="3175"/>
                        <a:pt x="41402" y="3155"/>
                        <a:pt x="41474" y="3112"/>
                      </a:cubicBezTo>
                      <a:cubicBezTo>
                        <a:pt x="42234" y="2714"/>
                        <a:pt x="43031" y="2315"/>
                        <a:pt x="43828" y="1989"/>
                      </a:cubicBezTo>
                      <a:cubicBezTo>
                        <a:pt x="44009" y="1881"/>
                        <a:pt x="44190" y="1844"/>
                        <a:pt x="44371" y="1844"/>
                      </a:cubicBezTo>
                      <a:cubicBezTo>
                        <a:pt x="44589" y="1844"/>
                        <a:pt x="44806" y="1953"/>
                        <a:pt x="44987" y="2098"/>
                      </a:cubicBezTo>
                      <a:cubicBezTo>
                        <a:pt x="45494" y="2424"/>
                        <a:pt x="45929" y="2931"/>
                        <a:pt x="46219" y="3510"/>
                      </a:cubicBezTo>
                      <a:cubicBezTo>
                        <a:pt x="46298" y="3670"/>
                        <a:pt x="46455" y="3770"/>
                        <a:pt x="46633" y="3770"/>
                      </a:cubicBezTo>
                      <a:cubicBezTo>
                        <a:pt x="46698" y="3770"/>
                        <a:pt x="46766" y="3757"/>
                        <a:pt x="46834" y="3728"/>
                      </a:cubicBezTo>
                      <a:lnTo>
                        <a:pt x="49877" y="2532"/>
                      </a:lnTo>
                      <a:lnTo>
                        <a:pt x="49877" y="2532"/>
                      </a:lnTo>
                      <a:cubicBezTo>
                        <a:pt x="49442" y="5177"/>
                        <a:pt x="49189" y="7821"/>
                        <a:pt x="49152" y="10501"/>
                      </a:cubicBezTo>
                      <a:cubicBezTo>
                        <a:pt x="49008" y="14232"/>
                        <a:pt x="48863" y="18071"/>
                        <a:pt x="47595" y="21694"/>
                      </a:cubicBezTo>
                      <a:cubicBezTo>
                        <a:pt x="47052" y="21186"/>
                        <a:pt x="46508" y="20752"/>
                        <a:pt x="45893" y="20390"/>
                      </a:cubicBezTo>
                      <a:cubicBezTo>
                        <a:pt x="45675" y="20208"/>
                        <a:pt x="45422" y="20136"/>
                        <a:pt x="45168" y="20100"/>
                      </a:cubicBezTo>
                      <a:lnTo>
                        <a:pt x="45096" y="20100"/>
                      </a:lnTo>
                      <a:cubicBezTo>
                        <a:pt x="44842" y="20136"/>
                        <a:pt x="44589" y="20245"/>
                        <a:pt x="44371" y="20462"/>
                      </a:cubicBezTo>
                      <a:lnTo>
                        <a:pt x="43430" y="21295"/>
                      </a:lnTo>
                      <a:cubicBezTo>
                        <a:pt x="43246" y="21494"/>
                        <a:pt x="42997" y="21590"/>
                        <a:pt x="42749" y="21590"/>
                      </a:cubicBezTo>
                      <a:cubicBezTo>
                        <a:pt x="42411" y="21590"/>
                        <a:pt x="42075" y="21412"/>
                        <a:pt x="41908" y="21078"/>
                      </a:cubicBezTo>
                      <a:lnTo>
                        <a:pt x="41800" y="20897"/>
                      </a:lnTo>
                      <a:cubicBezTo>
                        <a:pt x="41510" y="20390"/>
                        <a:pt x="41039" y="20027"/>
                        <a:pt x="40496" y="19846"/>
                      </a:cubicBezTo>
                      <a:cubicBezTo>
                        <a:pt x="40314" y="19774"/>
                        <a:pt x="40097" y="19738"/>
                        <a:pt x="39916" y="19738"/>
                      </a:cubicBezTo>
                      <a:cubicBezTo>
                        <a:pt x="39300" y="19774"/>
                        <a:pt x="38721" y="19955"/>
                        <a:pt x="38214" y="20208"/>
                      </a:cubicBezTo>
                      <a:lnTo>
                        <a:pt x="35533" y="21331"/>
                      </a:lnTo>
                      <a:cubicBezTo>
                        <a:pt x="34773" y="20788"/>
                        <a:pt x="34012" y="20136"/>
                        <a:pt x="33360" y="19448"/>
                      </a:cubicBezTo>
                      <a:cubicBezTo>
                        <a:pt x="33276" y="19342"/>
                        <a:pt x="33142" y="19286"/>
                        <a:pt x="33009" y="19286"/>
                      </a:cubicBezTo>
                      <a:cubicBezTo>
                        <a:pt x="32914" y="19286"/>
                        <a:pt x="32820" y="19315"/>
                        <a:pt x="32744" y="19375"/>
                      </a:cubicBezTo>
                      <a:lnTo>
                        <a:pt x="31875" y="20027"/>
                      </a:lnTo>
                      <a:cubicBezTo>
                        <a:pt x="32020" y="13978"/>
                        <a:pt x="32636" y="7966"/>
                        <a:pt x="33795" y="2025"/>
                      </a:cubicBezTo>
                      <a:lnTo>
                        <a:pt x="35497" y="2750"/>
                      </a:lnTo>
                      <a:cubicBezTo>
                        <a:pt x="35557" y="2786"/>
                        <a:pt x="35622" y="2802"/>
                        <a:pt x="35686" y="2802"/>
                      </a:cubicBezTo>
                      <a:cubicBezTo>
                        <a:pt x="35815" y="2802"/>
                        <a:pt x="35944" y="2738"/>
                        <a:pt x="36040" y="2641"/>
                      </a:cubicBezTo>
                      <a:cubicBezTo>
                        <a:pt x="36620" y="2025"/>
                        <a:pt x="37272" y="1482"/>
                        <a:pt x="37996" y="1047"/>
                      </a:cubicBezTo>
                      <a:cubicBezTo>
                        <a:pt x="38069" y="1011"/>
                        <a:pt x="38177" y="939"/>
                        <a:pt x="38286" y="939"/>
                      </a:cubicBezTo>
                      <a:close/>
                      <a:moveTo>
                        <a:pt x="14090" y="12892"/>
                      </a:moveTo>
                      <a:cubicBezTo>
                        <a:pt x="19089" y="12892"/>
                        <a:pt x="25065" y="12928"/>
                        <a:pt x="31295" y="12964"/>
                      </a:cubicBezTo>
                      <a:cubicBezTo>
                        <a:pt x="31078" y="15645"/>
                        <a:pt x="30969" y="18289"/>
                        <a:pt x="30933" y="20969"/>
                      </a:cubicBezTo>
                      <a:cubicBezTo>
                        <a:pt x="30933" y="21114"/>
                        <a:pt x="31006" y="21295"/>
                        <a:pt x="31187" y="21368"/>
                      </a:cubicBezTo>
                      <a:cubicBezTo>
                        <a:pt x="31252" y="21400"/>
                        <a:pt x="31332" y="21418"/>
                        <a:pt x="31410" y="21418"/>
                      </a:cubicBezTo>
                      <a:cubicBezTo>
                        <a:pt x="31505" y="21418"/>
                        <a:pt x="31598" y="21391"/>
                        <a:pt x="31658" y="21331"/>
                      </a:cubicBezTo>
                      <a:lnTo>
                        <a:pt x="32962" y="20390"/>
                      </a:lnTo>
                      <a:cubicBezTo>
                        <a:pt x="33650" y="21078"/>
                        <a:pt x="34410" y="21694"/>
                        <a:pt x="35244" y="22237"/>
                      </a:cubicBezTo>
                      <a:cubicBezTo>
                        <a:pt x="35312" y="22306"/>
                        <a:pt x="35410" y="22331"/>
                        <a:pt x="35510" y="22331"/>
                      </a:cubicBezTo>
                      <a:cubicBezTo>
                        <a:pt x="35567" y="22331"/>
                        <a:pt x="35625" y="22323"/>
                        <a:pt x="35678" y="22309"/>
                      </a:cubicBezTo>
                      <a:lnTo>
                        <a:pt x="38576" y="21042"/>
                      </a:lnTo>
                      <a:cubicBezTo>
                        <a:pt x="38979" y="20840"/>
                        <a:pt x="39429" y="20730"/>
                        <a:pt x="39888" y="20730"/>
                      </a:cubicBezTo>
                      <a:cubicBezTo>
                        <a:pt x="40005" y="20730"/>
                        <a:pt x="40124" y="20737"/>
                        <a:pt x="40242" y="20752"/>
                      </a:cubicBezTo>
                      <a:cubicBezTo>
                        <a:pt x="40568" y="20824"/>
                        <a:pt x="40749" y="21078"/>
                        <a:pt x="41003" y="21440"/>
                      </a:cubicBezTo>
                      <a:lnTo>
                        <a:pt x="41184" y="21657"/>
                      </a:lnTo>
                      <a:cubicBezTo>
                        <a:pt x="41546" y="22164"/>
                        <a:pt x="42162" y="22490"/>
                        <a:pt x="42814" y="22527"/>
                      </a:cubicBezTo>
                      <a:cubicBezTo>
                        <a:pt x="42959" y="22527"/>
                        <a:pt x="43067" y="22490"/>
                        <a:pt x="43212" y="22490"/>
                      </a:cubicBezTo>
                      <a:cubicBezTo>
                        <a:pt x="43502" y="22382"/>
                        <a:pt x="43792" y="22201"/>
                        <a:pt x="44045" y="21983"/>
                      </a:cubicBezTo>
                      <a:lnTo>
                        <a:pt x="44987" y="21186"/>
                      </a:lnTo>
                      <a:cubicBezTo>
                        <a:pt x="45023" y="21150"/>
                        <a:pt x="45096" y="21078"/>
                        <a:pt x="45132" y="21078"/>
                      </a:cubicBezTo>
                      <a:cubicBezTo>
                        <a:pt x="45204" y="21078"/>
                        <a:pt x="45277" y="21114"/>
                        <a:pt x="45349" y="21186"/>
                      </a:cubicBezTo>
                      <a:cubicBezTo>
                        <a:pt x="46110" y="21657"/>
                        <a:pt x="46798" y="22237"/>
                        <a:pt x="47450" y="22853"/>
                      </a:cubicBezTo>
                      <a:cubicBezTo>
                        <a:pt x="47523" y="22925"/>
                        <a:pt x="47667" y="22997"/>
                        <a:pt x="47776" y="22997"/>
                      </a:cubicBezTo>
                      <a:lnTo>
                        <a:pt x="47885" y="22997"/>
                      </a:lnTo>
                      <a:cubicBezTo>
                        <a:pt x="48030" y="22961"/>
                        <a:pt x="48175" y="22853"/>
                        <a:pt x="48211" y="22708"/>
                      </a:cubicBezTo>
                      <a:cubicBezTo>
                        <a:pt x="49442" y="19593"/>
                        <a:pt x="49804" y="16369"/>
                        <a:pt x="49986" y="13182"/>
                      </a:cubicBezTo>
                      <a:cubicBezTo>
                        <a:pt x="64112" y="13363"/>
                        <a:pt x="76391" y="13544"/>
                        <a:pt x="78782" y="13580"/>
                      </a:cubicBezTo>
                      <a:cubicBezTo>
                        <a:pt x="79941" y="26982"/>
                        <a:pt x="77369" y="83559"/>
                        <a:pt x="77188" y="88087"/>
                      </a:cubicBezTo>
                      <a:cubicBezTo>
                        <a:pt x="72044" y="90369"/>
                        <a:pt x="57157" y="91637"/>
                        <a:pt x="36149" y="91637"/>
                      </a:cubicBezTo>
                      <a:cubicBezTo>
                        <a:pt x="18799" y="91637"/>
                        <a:pt x="3441" y="90695"/>
                        <a:pt x="2137" y="89934"/>
                      </a:cubicBezTo>
                      <a:cubicBezTo>
                        <a:pt x="725" y="87508"/>
                        <a:pt x="1304" y="42847"/>
                        <a:pt x="2029" y="13037"/>
                      </a:cubicBezTo>
                      <a:cubicBezTo>
                        <a:pt x="4274" y="12928"/>
                        <a:pt x="8331" y="12892"/>
                        <a:pt x="14090" y="12892"/>
                      </a:cubicBezTo>
                      <a:close/>
                      <a:moveTo>
                        <a:pt x="38269" y="0"/>
                      </a:moveTo>
                      <a:cubicBezTo>
                        <a:pt x="37999" y="0"/>
                        <a:pt x="37725" y="82"/>
                        <a:pt x="37489" y="251"/>
                      </a:cubicBezTo>
                      <a:cubicBezTo>
                        <a:pt x="36801" y="685"/>
                        <a:pt x="36149" y="1192"/>
                        <a:pt x="35569" y="1772"/>
                      </a:cubicBezTo>
                      <a:lnTo>
                        <a:pt x="33650" y="866"/>
                      </a:lnTo>
                      <a:cubicBezTo>
                        <a:pt x="33577" y="830"/>
                        <a:pt x="33505" y="812"/>
                        <a:pt x="33432" y="812"/>
                      </a:cubicBezTo>
                      <a:cubicBezTo>
                        <a:pt x="33360" y="812"/>
                        <a:pt x="33288" y="830"/>
                        <a:pt x="33215" y="866"/>
                      </a:cubicBezTo>
                      <a:cubicBezTo>
                        <a:pt x="33106" y="939"/>
                        <a:pt x="32998" y="1047"/>
                        <a:pt x="32998" y="1192"/>
                      </a:cubicBezTo>
                      <a:cubicBezTo>
                        <a:pt x="32273" y="4778"/>
                        <a:pt x="31730" y="8364"/>
                        <a:pt x="31404" y="12022"/>
                      </a:cubicBezTo>
                      <a:cubicBezTo>
                        <a:pt x="25102" y="11950"/>
                        <a:pt x="19125" y="11914"/>
                        <a:pt x="14090" y="11914"/>
                      </a:cubicBezTo>
                      <a:cubicBezTo>
                        <a:pt x="7933" y="11914"/>
                        <a:pt x="3695" y="11986"/>
                        <a:pt x="1521" y="12059"/>
                      </a:cubicBezTo>
                      <a:cubicBezTo>
                        <a:pt x="1268" y="12095"/>
                        <a:pt x="1087" y="12276"/>
                        <a:pt x="1051" y="12530"/>
                      </a:cubicBezTo>
                      <a:cubicBezTo>
                        <a:pt x="1051" y="12711"/>
                        <a:pt x="616" y="31691"/>
                        <a:pt x="399" y="50671"/>
                      </a:cubicBezTo>
                      <a:cubicBezTo>
                        <a:pt x="0" y="89282"/>
                        <a:pt x="1051" y="90188"/>
                        <a:pt x="1485" y="90586"/>
                      </a:cubicBezTo>
                      <a:cubicBezTo>
                        <a:pt x="2862" y="91782"/>
                        <a:pt x="20501" y="92542"/>
                        <a:pt x="36149" y="92542"/>
                      </a:cubicBezTo>
                      <a:cubicBezTo>
                        <a:pt x="46291" y="92542"/>
                        <a:pt x="70740" y="92180"/>
                        <a:pt x="77840" y="88811"/>
                      </a:cubicBezTo>
                      <a:cubicBezTo>
                        <a:pt x="77985" y="88739"/>
                        <a:pt x="78093" y="88558"/>
                        <a:pt x="78093" y="88413"/>
                      </a:cubicBezTo>
                      <a:cubicBezTo>
                        <a:pt x="78130" y="87761"/>
                        <a:pt x="80991" y="26185"/>
                        <a:pt x="79687" y="13037"/>
                      </a:cubicBezTo>
                      <a:cubicBezTo>
                        <a:pt x="79651" y="12819"/>
                        <a:pt x="79470" y="12638"/>
                        <a:pt x="79216" y="12602"/>
                      </a:cubicBezTo>
                      <a:cubicBezTo>
                        <a:pt x="78999" y="12602"/>
                        <a:pt x="65669" y="12421"/>
                        <a:pt x="50022" y="12204"/>
                      </a:cubicBezTo>
                      <a:cubicBezTo>
                        <a:pt x="50058" y="11660"/>
                        <a:pt x="50058" y="11117"/>
                        <a:pt x="50094" y="10537"/>
                      </a:cubicBezTo>
                      <a:cubicBezTo>
                        <a:pt x="50203" y="7676"/>
                        <a:pt x="50312" y="4706"/>
                        <a:pt x="50927" y="1881"/>
                      </a:cubicBezTo>
                      <a:cubicBezTo>
                        <a:pt x="51013" y="1565"/>
                        <a:pt x="50782" y="1318"/>
                        <a:pt x="50520" y="1318"/>
                      </a:cubicBezTo>
                      <a:cubicBezTo>
                        <a:pt x="50451" y="1318"/>
                        <a:pt x="50380" y="1336"/>
                        <a:pt x="50312" y="1373"/>
                      </a:cubicBezTo>
                      <a:lnTo>
                        <a:pt x="46834" y="2714"/>
                      </a:lnTo>
                      <a:cubicBezTo>
                        <a:pt x="46508" y="2170"/>
                        <a:pt x="46037" y="1699"/>
                        <a:pt x="45530" y="1337"/>
                      </a:cubicBezTo>
                      <a:cubicBezTo>
                        <a:pt x="45168" y="1047"/>
                        <a:pt x="44770" y="903"/>
                        <a:pt x="44371" y="903"/>
                      </a:cubicBezTo>
                      <a:cubicBezTo>
                        <a:pt x="44045" y="903"/>
                        <a:pt x="43719" y="975"/>
                        <a:pt x="43466" y="1120"/>
                      </a:cubicBezTo>
                      <a:cubicBezTo>
                        <a:pt x="42705" y="1446"/>
                        <a:pt x="42017" y="1772"/>
                        <a:pt x="41329" y="2134"/>
                      </a:cubicBezTo>
                      <a:cubicBezTo>
                        <a:pt x="40640" y="1482"/>
                        <a:pt x="39916" y="866"/>
                        <a:pt x="39119" y="323"/>
                      </a:cubicBezTo>
                      <a:cubicBezTo>
                        <a:pt x="38886" y="110"/>
                        <a:pt x="38581" y="0"/>
                        <a:pt x="3826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2800">
                      <a:latin typeface="Times New Roman" panose="02020603050405020304" pitchFamily="18" charset="0"/>
                      <a:ea typeface="Arial-Rounded" panose="020B0500000000000000" pitchFamily="34" charset="0"/>
                      <a:cs typeface="Times New Roman" panose="02020603050405020304" pitchFamily="18" charset="0"/>
                    </a:rPr>
                    <a:t>   </a:t>
                  </a:r>
                  <a:endParaRPr sz="2800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6" name="Google Shape;1255;p47">
                  <a:extLst>
                    <a:ext uri="{FF2B5EF4-FFF2-40B4-BE49-F238E27FC236}">
                      <a16:creationId xmlns:a16="http://schemas.microsoft.com/office/drawing/2014/main" id="{0B06D565-A1C4-43E1-B519-83A792ABD279}"/>
                    </a:ext>
                  </a:extLst>
                </p:cNvPr>
                <p:cNvSpPr/>
                <p:nvPr/>
              </p:nvSpPr>
              <p:spPr>
                <a:xfrm>
                  <a:off x="5451010" y="1048035"/>
                  <a:ext cx="109075" cy="994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2" h="6373" extrusionOk="0">
                      <a:moveTo>
                        <a:pt x="6448" y="1"/>
                      </a:moveTo>
                      <a:cubicBezTo>
                        <a:pt x="6330" y="1"/>
                        <a:pt x="6212" y="55"/>
                        <a:pt x="6122" y="164"/>
                      </a:cubicBezTo>
                      <a:cubicBezTo>
                        <a:pt x="4311" y="2011"/>
                        <a:pt x="2210" y="4148"/>
                        <a:pt x="326" y="5488"/>
                      </a:cubicBezTo>
                      <a:cubicBezTo>
                        <a:pt x="73" y="5633"/>
                        <a:pt x="0" y="5959"/>
                        <a:pt x="182" y="6176"/>
                      </a:cubicBezTo>
                      <a:cubicBezTo>
                        <a:pt x="269" y="6307"/>
                        <a:pt x="408" y="6372"/>
                        <a:pt x="552" y="6372"/>
                      </a:cubicBezTo>
                      <a:cubicBezTo>
                        <a:pt x="648" y="6372"/>
                        <a:pt x="747" y="6343"/>
                        <a:pt x="834" y="6285"/>
                      </a:cubicBezTo>
                      <a:cubicBezTo>
                        <a:pt x="2826" y="4872"/>
                        <a:pt x="4963" y="2735"/>
                        <a:pt x="6774" y="816"/>
                      </a:cubicBezTo>
                      <a:cubicBezTo>
                        <a:pt x="6991" y="635"/>
                        <a:pt x="6991" y="345"/>
                        <a:pt x="6774" y="164"/>
                      </a:cubicBezTo>
                      <a:cubicBezTo>
                        <a:pt x="6683" y="55"/>
                        <a:pt x="6566" y="1"/>
                        <a:pt x="644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" name="Google Shape;1256;p47">
                  <a:extLst>
                    <a:ext uri="{FF2B5EF4-FFF2-40B4-BE49-F238E27FC236}">
                      <a16:creationId xmlns:a16="http://schemas.microsoft.com/office/drawing/2014/main" id="{CE14EA32-CFB4-4243-BC92-E2C51EA0C140}"/>
                    </a:ext>
                  </a:extLst>
                </p:cNvPr>
                <p:cNvSpPr/>
                <p:nvPr/>
              </p:nvSpPr>
              <p:spPr>
                <a:xfrm>
                  <a:off x="5519557" y="1088423"/>
                  <a:ext cx="44476" cy="373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1" h="2394" extrusionOk="0">
                      <a:moveTo>
                        <a:pt x="2320" y="0"/>
                      </a:moveTo>
                      <a:cubicBezTo>
                        <a:pt x="2232" y="0"/>
                        <a:pt x="2141" y="24"/>
                        <a:pt x="2054" y="74"/>
                      </a:cubicBezTo>
                      <a:cubicBezTo>
                        <a:pt x="1366" y="472"/>
                        <a:pt x="786" y="980"/>
                        <a:pt x="315" y="1595"/>
                      </a:cubicBezTo>
                      <a:cubicBezTo>
                        <a:pt x="0" y="1910"/>
                        <a:pt x="226" y="2394"/>
                        <a:pt x="634" y="2394"/>
                      </a:cubicBezTo>
                      <a:cubicBezTo>
                        <a:pt x="648" y="2394"/>
                        <a:pt x="663" y="2393"/>
                        <a:pt x="677" y="2392"/>
                      </a:cubicBezTo>
                      <a:cubicBezTo>
                        <a:pt x="822" y="2356"/>
                        <a:pt x="931" y="2320"/>
                        <a:pt x="1040" y="2211"/>
                      </a:cubicBezTo>
                      <a:cubicBezTo>
                        <a:pt x="1438" y="1668"/>
                        <a:pt x="1945" y="1233"/>
                        <a:pt x="2525" y="907"/>
                      </a:cubicBezTo>
                      <a:cubicBezTo>
                        <a:pt x="2778" y="798"/>
                        <a:pt x="2851" y="472"/>
                        <a:pt x="2742" y="255"/>
                      </a:cubicBezTo>
                      <a:cubicBezTo>
                        <a:pt x="2647" y="89"/>
                        <a:pt x="2489" y="0"/>
                        <a:pt x="232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" name="Google Shape;1257;p47">
                  <a:extLst>
                    <a:ext uri="{FF2B5EF4-FFF2-40B4-BE49-F238E27FC236}">
                      <a16:creationId xmlns:a16="http://schemas.microsoft.com/office/drawing/2014/main" id="{5001B404-4DBE-470A-9D7A-01ADC62D8B00}"/>
                    </a:ext>
                  </a:extLst>
                </p:cNvPr>
                <p:cNvSpPr/>
                <p:nvPr/>
              </p:nvSpPr>
              <p:spPr>
                <a:xfrm>
                  <a:off x="5895142" y="2207801"/>
                  <a:ext cx="92118" cy="881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05" h="5652" extrusionOk="0">
                      <a:moveTo>
                        <a:pt x="5253" y="1"/>
                      </a:moveTo>
                      <a:cubicBezTo>
                        <a:pt x="3912" y="1"/>
                        <a:pt x="797" y="3913"/>
                        <a:pt x="182" y="4927"/>
                      </a:cubicBezTo>
                      <a:cubicBezTo>
                        <a:pt x="0" y="5144"/>
                        <a:pt x="73" y="5434"/>
                        <a:pt x="326" y="5579"/>
                      </a:cubicBezTo>
                      <a:cubicBezTo>
                        <a:pt x="399" y="5615"/>
                        <a:pt x="471" y="5651"/>
                        <a:pt x="544" y="5651"/>
                      </a:cubicBezTo>
                      <a:cubicBezTo>
                        <a:pt x="725" y="5651"/>
                        <a:pt x="870" y="5579"/>
                        <a:pt x="942" y="5434"/>
                      </a:cubicBezTo>
                      <a:cubicBezTo>
                        <a:pt x="1956" y="3840"/>
                        <a:pt x="4637" y="979"/>
                        <a:pt x="5253" y="943"/>
                      </a:cubicBezTo>
                      <a:cubicBezTo>
                        <a:pt x="5904" y="943"/>
                        <a:pt x="5904" y="1"/>
                        <a:pt x="525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3" name="Google Shape;1258;p47">
                  <a:extLst>
                    <a:ext uri="{FF2B5EF4-FFF2-40B4-BE49-F238E27FC236}">
                      <a16:creationId xmlns:a16="http://schemas.microsoft.com/office/drawing/2014/main" id="{5A008512-29B8-4C2D-AB44-E97E3C350D7D}"/>
                    </a:ext>
                  </a:extLst>
                </p:cNvPr>
                <p:cNvSpPr/>
                <p:nvPr/>
              </p:nvSpPr>
              <p:spPr>
                <a:xfrm>
                  <a:off x="5972549" y="2200578"/>
                  <a:ext cx="66768" cy="626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80" h="4014" extrusionOk="0">
                      <a:moveTo>
                        <a:pt x="3613" y="0"/>
                      </a:moveTo>
                      <a:cubicBezTo>
                        <a:pt x="3490" y="0"/>
                        <a:pt x="3364" y="51"/>
                        <a:pt x="3261" y="174"/>
                      </a:cubicBezTo>
                      <a:cubicBezTo>
                        <a:pt x="2754" y="754"/>
                        <a:pt x="2210" y="1297"/>
                        <a:pt x="1631" y="1804"/>
                      </a:cubicBezTo>
                      <a:cubicBezTo>
                        <a:pt x="1160" y="2239"/>
                        <a:pt x="653" y="2710"/>
                        <a:pt x="182" y="3217"/>
                      </a:cubicBezTo>
                      <a:cubicBezTo>
                        <a:pt x="1" y="3398"/>
                        <a:pt x="37" y="3687"/>
                        <a:pt x="254" y="3869"/>
                      </a:cubicBezTo>
                      <a:cubicBezTo>
                        <a:pt x="327" y="3941"/>
                        <a:pt x="435" y="4013"/>
                        <a:pt x="544" y="4013"/>
                      </a:cubicBezTo>
                      <a:cubicBezTo>
                        <a:pt x="689" y="4013"/>
                        <a:pt x="798" y="3941"/>
                        <a:pt x="906" y="3832"/>
                      </a:cubicBezTo>
                      <a:cubicBezTo>
                        <a:pt x="1341" y="3398"/>
                        <a:pt x="1812" y="2927"/>
                        <a:pt x="2283" y="2492"/>
                      </a:cubicBezTo>
                      <a:cubicBezTo>
                        <a:pt x="2898" y="1949"/>
                        <a:pt x="3442" y="1369"/>
                        <a:pt x="3985" y="790"/>
                      </a:cubicBezTo>
                      <a:cubicBezTo>
                        <a:pt x="4280" y="415"/>
                        <a:pt x="3960" y="0"/>
                        <a:pt x="361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4" name="Google Shape;1259;p47">
                  <a:extLst>
                    <a:ext uri="{FF2B5EF4-FFF2-40B4-BE49-F238E27FC236}">
                      <a16:creationId xmlns:a16="http://schemas.microsoft.com/office/drawing/2014/main" id="{F8310855-1EDB-4C78-8406-0FC349B0E1A2}"/>
                    </a:ext>
                  </a:extLst>
                </p:cNvPr>
                <p:cNvSpPr/>
                <p:nvPr/>
              </p:nvSpPr>
              <p:spPr>
                <a:xfrm>
                  <a:off x="5653295" y="1253830"/>
                  <a:ext cx="46348" cy="549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1" h="3525" extrusionOk="0">
                      <a:moveTo>
                        <a:pt x="2423" y="1"/>
                      </a:moveTo>
                      <a:cubicBezTo>
                        <a:pt x="2312" y="1"/>
                        <a:pt x="2199" y="38"/>
                        <a:pt x="2102" y="120"/>
                      </a:cubicBezTo>
                      <a:cubicBezTo>
                        <a:pt x="1558" y="663"/>
                        <a:pt x="1087" y="1243"/>
                        <a:pt x="725" y="1931"/>
                      </a:cubicBezTo>
                      <a:cubicBezTo>
                        <a:pt x="544" y="2257"/>
                        <a:pt x="363" y="2547"/>
                        <a:pt x="182" y="2800"/>
                      </a:cubicBezTo>
                      <a:cubicBezTo>
                        <a:pt x="1" y="2981"/>
                        <a:pt x="37" y="3307"/>
                        <a:pt x="254" y="3452"/>
                      </a:cubicBezTo>
                      <a:cubicBezTo>
                        <a:pt x="327" y="3489"/>
                        <a:pt x="435" y="3525"/>
                        <a:pt x="544" y="3525"/>
                      </a:cubicBezTo>
                      <a:cubicBezTo>
                        <a:pt x="689" y="3525"/>
                        <a:pt x="834" y="3452"/>
                        <a:pt x="906" y="3344"/>
                      </a:cubicBezTo>
                      <a:cubicBezTo>
                        <a:pt x="1124" y="3054"/>
                        <a:pt x="1341" y="2764"/>
                        <a:pt x="1522" y="2402"/>
                      </a:cubicBezTo>
                      <a:cubicBezTo>
                        <a:pt x="1848" y="1822"/>
                        <a:pt x="2246" y="1315"/>
                        <a:pt x="2717" y="844"/>
                      </a:cubicBezTo>
                      <a:cubicBezTo>
                        <a:pt x="2935" y="663"/>
                        <a:pt x="2971" y="374"/>
                        <a:pt x="2790" y="156"/>
                      </a:cubicBezTo>
                      <a:cubicBezTo>
                        <a:pt x="2690" y="57"/>
                        <a:pt x="2558" y="1"/>
                        <a:pt x="242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5" name="Google Shape;1260;p47">
                  <a:extLst>
                    <a:ext uri="{FF2B5EF4-FFF2-40B4-BE49-F238E27FC236}">
                      <a16:creationId xmlns:a16="http://schemas.microsoft.com/office/drawing/2014/main" id="{3D6FCF4A-792C-48FB-B1CB-7EBC897F7376}"/>
                    </a:ext>
                  </a:extLst>
                </p:cNvPr>
                <p:cNvSpPr/>
                <p:nvPr/>
              </p:nvSpPr>
              <p:spPr>
                <a:xfrm>
                  <a:off x="5717458" y="1246482"/>
                  <a:ext cx="39406" cy="33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6" h="2119" extrusionOk="0">
                      <a:moveTo>
                        <a:pt x="1813" y="0"/>
                      </a:moveTo>
                      <a:cubicBezTo>
                        <a:pt x="1710" y="0"/>
                        <a:pt x="1602" y="36"/>
                        <a:pt x="1502" y="120"/>
                      </a:cubicBezTo>
                      <a:cubicBezTo>
                        <a:pt x="1104" y="482"/>
                        <a:pt x="705" y="917"/>
                        <a:pt x="307" y="1315"/>
                      </a:cubicBezTo>
                      <a:cubicBezTo>
                        <a:pt x="1" y="1621"/>
                        <a:pt x="205" y="2119"/>
                        <a:pt x="591" y="2119"/>
                      </a:cubicBezTo>
                      <a:cubicBezTo>
                        <a:pt x="616" y="2119"/>
                        <a:pt x="642" y="2117"/>
                        <a:pt x="669" y="2112"/>
                      </a:cubicBezTo>
                      <a:cubicBezTo>
                        <a:pt x="778" y="2112"/>
                        <a:pt x="922" y="2076"/>
                        <a:pt x="995" y="1967"/>
                      </a:cubicBezTo>
                      <a:cubicBezTo>
                        <a:pt x="1357" y="1569"/>
                        <a:pt x="1756" y="1171"/>
                        <a:pt x="2154" y="808"/>
                      </a:cubicBezTo>
                      <a:cubicBezTo>
                        <a:pt x="2525" y="494"/>
                        <a:pt x="2199" y="0"/>
                        <a:pt x="181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6" name="Google Shape;1261;p47">
                  <a:extLst>
                    <a:ext uri="{FF2B5EF4-FFF2-40B4-BE49-F238E27FC236}">
                      <a16:creationId xmlns:a16="http://schemas.microsoft.com/office/drawing/2014/main" id="{4B13DAE6-8246-4746-B4E8-6999BADF18C5}"/>
                    </a:ext>
                  </a:extLst>
                </p:cNvPr>
                <p:cNvSpPr/>
                <p:nvPr/>
              </p:nvSpPr>
              <p:spPr>
                <a:xfrm>
                  <a:off x="4952637" y="2273945"/>
                  <a:ext cx="55505" cy="62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8" h="3984" extrusionOk="0">
                      <a:moveTo>
                        <a:pt x="2894" y="0"/>
                      </a:moveTo>
                      <a:cubicBezTo>
                        <a:pt x="2786" y="0"/>
                        <a:pt x="2673" y="43"/>
                        <a:pt x="2572" y="144"/>
                      </a:cubicBezTo>
                      <a:cubicBezTo>
                        <a:pt x="1956" y="759"/>
                        <a:pt x="1377" y="1448"/>
                        <a:pt x="906" y="2172"/>
                      </a:cubicBezTo>
                      <a:cubicBezTo>
                        <a:pt x="688" y="2534"/>
                        <a:pt x="435" y="2896"/>
                        <a:pt x="145" y="3222"/>
                      </a:cubicBezTo>
                      <a:cubicBezTo>
                        <a:pt x="0" y="3440"/>
                        <a:pt x="36" y="3729"/>
                        <a:pt x="254" y="3911"/>
                      </a:cubicBezTo>
                      <a:cubicBezTo>
                        <a:pt x="326" y="3947"/>
                        <a:pt x="435" y="3983"/>
                        <a:pt x="544" y="3983"/>
                      </a:cubicBezTo>
                      <a:cubicBezTo>
                        <a:pt x="688" y="3983"/>
                        <a:pt x="797" y="3947"/>
                        <a:pt x="906" y="3802"/>
                      </a:cubicBezTo>
                      <a:cubicBezTo>
                        <a:pt x="1196" y="3476"/>
                        <a:pt x="1449" y="3077"/>
                        <a:pt x="1703" y="2715"/>
                      </a:cubicBezTo>
                      <a:cubicBezTo>
                        <a:pt x="2137" y="2027"/>
                        <a:pt x="2644" y="1411"/>
                        <a:pt x="3224" y="796"/>
                      </a:cubicBezTo>
                      <a:cubicBezTo>
                        <a:pt x="3558" y="462"/>
                        <a:pt x="3251" y="0"/>
                        <a:pt x="289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2" name="Rectangle 14">
                <a:extLst>
                  <a:ext uri="{FF2B5EF4-FFF2-40B4-BE49-F238E27FC236}">
                    <a16:creationId xmlns:a16="http://schemas.microsoft.com/office/drawing/2014/main" id="{B5F79EED-BC4B-4E96-8004-E5B528F943CD}"/>
                  </a:ext>
                </a:extLst>
              </p:cNvPr>
              <p:cNvSpPr/>
              <p:nvPr/>
            </p:nvSpPr>
            <p:spPr>
              <a:xfrm>
                <a:off x="3161301" y="1767517"/>
                <a:ext cx="615357" cy="371363"/>
              </a:xfrm>
              <a:custGeom>
                <a:avLst/>
                <a:gdLst>
                  <a:gd name="connsiteX0" fmla="*/ 0 w 1059873"/>
                  <a:gd name="connsiteY0" fmla="*/ 0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0 w 1059873"/>
                  <a:gd name="connsiteY4" fmla="*/ 0 h 561109"/>
                  <a:gd name="connsiteX0" fmla="*/ 23813 w 1059873"/>
                  <a:gd name="connsiteY0" fmla="*/ 23812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23813 w 1059873"/>
                  <a:gd name="connsiteY4" fmla="*/ 23812 h 561109"/>
                  <a:gd name="connsiteX0" fmla="*/ 33338 w 1059873"/>
                  <a:gd name="connsiteY0" fmla="*/ 66675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33338 w 1059873"/>
                  <a:gd name="connsiteY4" fmla="*/ 66675 h 561109"/>
                  <a:gd name="connsiteX0" fmla="*/ 38101 w 1059873"/>
                  <a:gd name="connsiteY0" fmla="*/ 28575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38101 w 1059873"/>
                  <a:gd name="connsiteY4" fmla="*/ 28575 h 561109"/>
                  <a:gd name="connsiteX0" fmla="*/ 138114 w 1159886"/>
                  <a:gd name="connsiteY0" fmla="*/ 28575 h 561109"/>
                  <a:gd name="connsiteX1" fmla="*/ 1159886 w 1159886"/>
                  <a:gd name="connsiteY1" fmla="*/ 0 h 561109"/>
                  <a:gd name="connsiteX2" fmla="*/ 1159886 w 1159886"/>
                  <a:gd name="connsiteY2" fmla="*/ 561109 h 561109"/>
                  <a:gd name="connsiteX3" fmla="*/ 0 w 1159886"/>
                  <a:gd name="connsiteY3" fmla="*/ 551584 h 561109"/>
                  <a:gd name="connsiteX4" fmla="*/ 138114 w 1159886"/>
                  <a:gd name="connsiteY4" fmla="*/ 28575 h 561109"/>
                  <a:gd name="connsiteX0" fmla="*/ 138114 w 1259898"/>
                  <a:gd name="connsiteY0" fmla="*/ 0 h 532534"/>
                  <a:gd name="connsiteX1" fmla="*/ 1259898 w 1259898"/>
                  <a:gd name="connsiteY1" fmla="*/ 19050 h 532534"/>
                  <a:gd name="connsiteX2" fmla="*/ 1159886 w 1259898"/>
                  <a:gd name="connsiteY2" fmla="*/ 532534 h 532534"/>
                  <a:gd name="connsiteX3" fmla="*/ 0 w 1259898"/>
                  <a:gd name="connsiteY3" fmla="*/ 523009 h 532534"/>
                  <a:gd name="connsiteX4" fmla="*/ 138114 w 1259898"/>
                  <a:gd name="connsiteY4" fmla="*/ 0 h 5325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0 w 1259898"/>
                  <a:gd name="connsiteY3" fmla="*/ 523009 h 570634"/>
                  <a:gd name="connsiteX4" fmla="*/ 138114 w 1259898"/>
                  <a:gd name="connsiteY4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47639 w 1269423"/>
                  <a:gd name="connsiteY0" fmla="*/ 0 h 570634"/>
                  <a:gd name="connsiteX1" fmla="*/ 1269423 w 1269423"/>
                  <a:gd name="connsiteY1" fmla="*/ 19050 h 570634"/>
                  <a:gd name="connsiteX2" fmla="*/ 1121786 w 1269423"/>
                  <a:gd name="connsiteY2" fmla="*/ 570634 h 570634"/>
                  <a:gd name="connsiteX3" fmla="*/ 265402 w 1269423"/>
                  <a:gd name="connsiteY3" fmla="*/ 548119 h 570634"/>
                  <a:gd name="connsiteX4" fmla="*/ 0 w 1269423"/>
                  <a:gd name="connsiteY4" fmla="*/ 508722 h 570634"/>
                  <a:gd name="connsiteX5" fmla="*/ 147639 w 1269423"/>
                  <a:gd name="connsiteY5" fmla="*/ 0 h 570634"/>
                  <a:gd name="connsiteX0" fmla="*/ 147639 w 1269423"/>
                  <a:gd name="connsiteY0" fmla="*/ 0 h 570634"/>
                  <a:gd name="connsiteX1" fmla="*/ 1269423 w 1269423"/>
                  <a:gd name="connsiteY1" fmla="*/ 19050 h 570634"/>
                  <a:gd name="connsiteX2" fmla="*/ 1121786 w 1269423"/>
                  <a:gd name="connsiteY2" fmla="*/ 570634 h 570634"/>
                  <a:gd name="connsiteX3" fmla="*/ 265402 w 1269423"/>
                  <a:gd name="connsiteY3" fmla="*/ 548119 h 570634"/>
                  <a:gd name="connsiteX4" fmla="*/ 0 w 1269423"/>
                  <a:gd name="connsiteY4" fmla="*/ 508722 h 570634"/>
                  <a:gd name="connsiteX5" fmla="*/ 147639 w 1269423"/>
                  <a:gd name="connsiteY5" fmla="*/ 0 h 570634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57394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57394 h 604216"/>
                  <a:gd name="connsiteX0" fmla="*/ 123826 w 1269423"/>
                  <a:gd name="connsiteY0" fmla="*/ 57394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57394 h 604216"/>
                  <a:gd name="connsiteX0" fmla="*/ 123826 w 1269423"/>
                  <a:gd name="connsiteY0" fmla="*/ 50744 h 597566"/>
                  <a:gd name="connsiteX1" fmla="*/ 465428 w 1269423"/>
                  <a:gd name="connsiteY1" fmla="*/ 8314 h 597566"/>
                  <a:gd name="connsiteX2" fmla="*/ 598778 w 1269423"/>
                  <a:gd name="connsiteY2" fmla="*/ 32126 h 597566"/>
                  <a:gd name="connsiteX3" fmla="*/ 1269423 w 1269423"/>
                  <a:gd name="connsiteY3" fmla="*/ 45982 h 597566"/>
                  <a:gd name="connsiteX4" fmla="*/ 1121786 w 1269423"/>
                  <a:gd name="connsiteY4" fmla="*/ 597566 h 597566"/>
                  <a:gd name="connsiteX5" fmla="*/ 265402 w 1269423"/>
                  <a:gd name="connsiteY5" fmla="*/ 575051 h 597566"/>
                  <a:gd name="connsiteX6" fmla="*/ 0 w 1269423"/>
                  <a:gd name="connsiteY6" fmla="*/ 535654 h 597566"/>
                  <a:gd name="connsiteX7" fmla="*/ 123826 w 1269423"/>
                  <a:gd name="connsiteY7" fmla="*/ 50744 h 597566"/>
                  <a:gd name="connsiteX0" fmla="*/ 123826 w 1269423"/>
                  <a:gd name="connsiteY0" fmla="*/ 49637 h 596459"/>
                  <a:gd name="connsiteX1" fmla="*/ 465428 w 1269423"/>
                  <a:gd name="connsiteY1" fmla="*/ 7207 h 596459"/>
                  <a:gd name="connsiteX2" fmla="*/ 598778 w 1269423"/>
                  <a:gd name="connsiteY2" fmla="*/ 31019 h 596459"/>
                  <a:gd name="connsiteX3" fmla="*/ 794041 w 1269423"/>
                  <a:gd name="connsiteY3" fmla="*/ 35782 h 596459"/>
                  <a:gd name="connsiteX4" fmla="*/ 1269423 w 1269423"/>
                  <a:gd name="connsiteY4" fmla="*/ 44875 h 596459"/>
                  <a:gd name="connsiteX5" fmla="*/ 1121786 w 1269423"/>
                  <a:gd name="connsiteY5" fmla="*/ 596459 h 596459"/>
                  <a:gd name="connsiteX6" fmla="*/ 265402 w 1269423"/>
                  <a:gd name="connsiteY6" fmla="*/ 573944 h 596459"/>
                  <a:gd name="connsiteX7" fmla="*/ 0 w 1269423"/>
                  <a:gd name="connsiteY7" fmla="*/ 534547 h 596459"/>
                  <a:gd name="connsiteX8" fmla="*/ 123826 w 1269423"/>
                  <a:gd name="connsiteY8" fmla="*/ 49637 h 596459"/>
                  <a:gd name="connsiteX0" fmla="*/ 123826 w 1269423"/>
                  <a:gd name="connsiteY0" fmla="*/ 43695 h 590517"/>
                  <a:gd name="connsiteX1" fmla="*/ 465428 w 1269423"/>
                  <a:gd name="connsiteY1" fmla="*/ 1265 h 590517"/>
                  <a:gd name="connsiteX2" fmla="*/ 598778 w 1269423"/>
                  <a:gd name="connsiteY2" fmla="*/ 25077 h 590517"/>
                  <a:gd name="connsiteX3" fmla="*/ 808329 w 1269423"/>
                  <a:gd name="connsiteY3" fmla="*/ 63177 h 590517"/>
                  <a:gd name="connsiteX4" fmla="*/ 1269423 w 1269423"/>
                  <a:gd name="connsiteY4" fmla="*/ 38933 h 590517"/>
                  <a:gd name="connsiteX5" fmla="*/ 1121786 w 1269423"/>
                  <a:gd name="connsiteY5" fmla="*/ 590517 h 590517"/>
                  <a:gd name="connsiteX6" fmla="*/ 265402 w 1269423"/>
                  <a:gd name="connsiteY6" fmla="*/ 568002 h 590517"/>
                  <a:gd name="connsiteX7" fmla="*/ 0 w 1269423"/>
                  <a:gd name="connsiteY7" fmla="*/ 528605 h 590517"/>
                  <a:gd name="connsiteX8" fmla="*/ 123826 w 1269423"/>
                  <a:gd name="connsiteY8" fmla="*/ 43695 h 590517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598778 w 1269423"/>
                  <a:gd name="connsiteY2" fmla="*/ 31018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598778 w 1269423"/>
                  <a:gd name="connsiteY2" fmla="*/ 31018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660691 w 1269423"/>
                  <a:gd name="connsiteY2" fmla="*/ 54830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679741 w 1269423"/>
                  <a:gd name="connsiteY2" fmla="*/ 73880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5668 h 592490"/>
                  <a:gd name="connsiteX1" fmla="*/ 465428 w 1269423"/>
                  <a:gd name="connsiteY1" fmla="*/ 3238 h 592490"/>
                  <a:gd name="connsiteX2" fmla="*/ 679741 w 1269423"/>
                  <a:gd name="connsiteY2" fmla="*/ 69912 h 592490"/>
                  <a:gd name="connsiteX3" fmla="*/ 865479 w 1269423"/>
                  <a:gd name="connsiteY3" fmla="*/ 31812 h 592490"/>
                  <a:gd name="connsiteX4" fmla="*/ 1065503 w 1269423"/>
                  <a:gd name="connsiteY4" fmla="*/ 50863 h 592490"/>
                  <a:gd name="connsiteX5" fmla="*/ 1269423 w 1269423"/>
                  <a:gd name="connsiteY5" fmla="*/ 40906 h 592490"/>
                  <a:gd name="connsiteX6" fmla="*/ 1121786 w 1269423"/>
                  <a:gd name="connsiteY6" fmla="*/ 592490 h 592490"/>
                  <a:gd name="connsiteX7" fmla="*/ 265402 w 1269423"/>
                  <a:gd name="connsiteY7" fmla="*/ 569975 h 592490"/>
                  <a:gd name="connsiteX8" fmla="*/ 0 w 1269423"/>
                  <a:gd name="connsiteY8" fmla="*/ 530578 h 592490"/>
                  <a:gd name="connsiteX9" fmla="*/ 123826 w 1269423"/>
                  <a:gd name="connsiteY9" fmla="*/ 45668 h 592490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46453 w 1269423"/>
                  <a:gd name="connsiteY4" fmla="*/ 5766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46453 w 1269423"/>
                  <a:gd name="connsiteY4" fmla="*/ 5766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6719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621268"/>
                  <a:gd name="connsiteX1" fmla="*/ 465428 w 1269423"/>
                  <a:gd name="connsiteY1" fmla="*/ 519 h 621268"/>
                  <a:gd name="connsiteX2" fmla="*/ 679741 w 1269423"/>
                  <a:gd name="connsiteY2" fmla="*/ 67193 h 621268"/>
                  <a:gd name="connsiteX3" fmla="*/ 865479 w 1269423"/>
                  <a:gd name="connsiteY3" fmla="*/ 29093 h 621268"/>
                  <a:gd name="connsiteX4" fmla="*/ 1051215 w 1269423"/>
                  <a:gd name="connsiteY4" fmla="*/ 76719 h 621268"/>
                  <a:gd name="connsiteX5" fmla="*/ 1269423 w 1269423"/>
                  <a:gd name="connsiteY5" fmla="*/ 38187 h 621268"/>
                  <a:gd name="connsiteX6" fmla="*/ 1121786 w 1269423"/>
                  <a:gd name="connsiteY6" fmla="*/ 589771 h 621268"/>
                  <a:gd name="connsiteX7" fmla="*/ 446378 w 1269423"/>
                  <a:gd name="connsiteY7" fmla="*/ 543444 h 621268"/>
                  <a:gd name="connsiteX8" fmla="*/ 265402 w 1269423"/>
                  <a:gd name="connsiteY8" fmla="*/ 567256 h 621268"/>
                  <a:gd name="connsiteX9" fmla="*/ 0 w 1269423"/>
                  <a:gd name="connsiteY9" fmla="*/ 527859 h 621268"/>
                  <a:gd name="connsiteX10" fmla="*/ 123826 w 1269423"/>
                  <a:gd name="connsiteY10" fmla="*/ 42949 h 621268"/>
                  <a:gd name="connsiteX0" fmla="*/ 123826 w 1269423"/>
                  <a:gd name="connsiteY0" fmla="*/ 42949 h 619818"/>
                  <a:gd name="connsiteX1" fmla="*/ 465428 w 1269423"/>
                  <a:gd name="connsiteY1" fmla="*/ 519 h 619818"/>
                  <a:gd name="connsiteX2" fmla="*/ 679741 w 1269423"/>
                  <a:gd name="connsiteY2" fmla="*/ 67193 h 619818"/>
                  <a:gd name="connsiteX3" fmla="*/ 865479 w 1269423"/>
                  <a:gd name="connsiteY3" fmla="*/ 29093 h 619818"/>
                  <a:gd name="connsiteX4" fmla="*/ 1051215 w 1269423"/>
                  <a:gd name="connsiteY4" fmla="*/ 76719 h 619818"/>
                  <a:gd name="connsiteX5" fmla="*/ 1269423 w 1269423"/>
                  <a:gd name="connsiteY5" fmla="*/ 38187 h 619818"/>
                  <a:gd name="connsiteX6" fmla="*/ 1121786 w 1269423"/>
                  <a:gd name="connsiteY6" fmla="*/ 589771 h 619818"/>
                  <a:gd name="connsiteX7" fmla="*/ 470191 w 1269423"/>
                  <a:gd name="connsiteY7" fmla="*/ 533919 h 619818"/>
                  <a:gd name="connsiteX8" fmla="*/ 265402 w 1269423"/>
                  <a:gd name="connsiteY8" fmla="*/ 567256 h 619818"/>
                  <a:gd name="connsiteX9" fmla="*/ 0 w 1269423"/>
                  <a:gd name="connsiteY9" fmla="*/ 527859 h 619818"/>
                  <a:gd name="connsiteX10" fmla="*/ 123826 w 1269423"/>
                  <a:gd name="connsiteY10" fmla="*/ 42949 h 619818"/>
                  <a:gd name="connsiteX0" fmla="*/ 123826 w 1269423"/>
                  <a:gd name="connsiteY0" fmla="*/ 42949 h 620230"/>
                  <a:gd name="connsiteX1" fmla="*/ 465428 w 1269423"/>
                  <a:gd name="connsiteY1" fmla="*/ 519 h 620230"/>
                  <a:gd name="connsiteX2" fmla="*/ 679741 w 1269423"/>
                  <a:gd name="connsiteY2" fmla="*/ 67193 h 620230"/>
                  <a:gd name="connsiteX3" fmla="*/ 865479 w 1269423"/>
                  <a:gd name="connsiteY3" fmla="*/ 29093 h 620230"/>
                  <a:gd name="connsiteX4" fmla="*/ 1051215 w 1269423"/>
                  <a:gd name="connsiteY4" fmla="*/ 76719 h 620230"/>
                  <a:gd name="connsiteX5" fmla="*/ 1269423 w 1269423"/>
                  <a:gd name="connsiteY5" fmla="*/ 38187 h 620230"/>
                  <a:gd name="connsiteX6" fmla="*/ 1121786 w 1269423"/>
                  <a:gd name="connsiteY6" fmla="*/ 589771 h 620230"/>
                  <a:gd name="connsiteX7" fmla="*/ 755941 w 1269423"/>
                  <a:gd name="connsiteY7" fmla="*/ 533918 h 620230"/>
                  <a:gd name="connsiteX8" fmla="*/ 470191 w 1269423"/>
                  <a:gd name="connsiteY8" fmla="*/ 533919 h 620230"/>
                  <a:gd name="connsiteX9" fmla="*/ 265402 w 1269423"/>
                  <a:gd name="connsiteY9" fmla="*/ 567256 h 620230"/>
                  <a:gd name="connsiteX10" fmla="*/ 0 w 1269423"/>
                  <a:gd name="connsiteY10" fmla="*/ 527859 h 620230"/>
                  <a:gd name="connsiteX11" fmla="*/ 123826 w 1269423"/>
                  <a:gd name="connsiteY11" fmla="*/ 42949 h 620230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16060"/>
                  <a:gd name="connsiteX1" fmla="*/ 465428 w 1269423"/>
                  <a:gd name="connsiteY1" fmla="*/ 519 h 616060"/>
                  <a:gd name="connsiteX2" fmla="*/ 679741 w 1269423"/>
                  <a:gd name="connsiteY2" fmla="*/ 67193 h 616060"/>
                  <a:gd name="connsiteX3" fmla="*/ 865479 w 1269423"/>
                  <a:gd name="connsiteY3" fmla="*/ 29093 h 616060"/>
                  <a:gd name="connsiteX4" fmla="*/ 1051215 w 1269423"/>
                  <a:gd name="connsiteY4" fmla="*/ 76719 h 616060"/>
                  <a:gd name="connsiteX5" fmla="*/ 1269423 w 1269423"/>
                  <a:gd name="connsiteY5" fmla="*/ 38187 h 616060"/>
                  <a:gd name="connsiteX6" fmla="*/ 1121786 w 1269423"/>
                  <a:gd name="connsiteY6" fmla="*/ 589771 h 616060"/>
                  <a:gd name="connsiteX7" fmla="*/ 755941 w 1269423"/>
                  <a:gd name="connsiteY7" fmla="*/ 572018 h 616060"/>
                  <a:gd name="connsiteX8" fmla="*/ 470191 w 1269423"/>
                  <a:gd name="connsiteY8" fmla="*/ 533919 h 616060"/>
                  <a:gd name="connsiteX9" fmla="*/ 265402 w 1269423"/>
                  <a:gd name="connsiteY9" fmla="*/ 567256 h 616060"/>
                  <a:gd name="connsiteX10" fmla="*/ 0 w 1269423"/>
                  <a:gd name="connsiteY10" fmla="*/ 527859 h 616060"/>
                  <a:gd name="connsiteX11" fmla="*/ 123826 w 1269423"/>
                  <a:gd name="connsiteY11" fmla="*/ 42949 h 616060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9423" h="589771">
                    <a:moveTo>
                      <a:pt x="123826" y="42949"/>
                    </a:moveTo>
                    <a:cubicBezTo>
                      <a:pt x="210922" y="-17953"/>
                      <a:pt x="155433" y="99738"/>
                      <a:pt x="465428" y="519"/>
                    </a:cubicBezTo>
                    <a:cubicBezTo>
                      <a:pt x="545380" y="-6553"/>
                      <a:pt x="545742" y="60915"/>
                      <a:pt x="679741" y="67193"/>
                    </a:cubicBezTo>
                    <a:cubicBezTo>
                      <a:pt x="768641" y="68780"/>
                      <a:pt x="705142" y="51318"/>
                      <a:pt x="865479" y="29093"/>
                    </a:cubicBezTo>
                    <a:cubicBezTo>
                      <a:pt x="928185" y="17981"/>
                      <a:pt x="983891" y="75203"/>
                      <a:pt x="1051215" y="76719"/>
                    </a:cubicBezTo>
                    <a:cubicBezTo>
                      <a:pt x="1161401" y="82998"/>
                      <a:pt x="1177493" y="49515"/>
                      <a:pt x="1269423" y="38187"/>
                    </a:cubicBezTo>
                    <a:cubicBezTo>
                      <a:pt x="1220211" y="222048"/>
                      <a:pt x="1194810" y="410673"/>
                      <a:pt x="1121786" y="589771"/>
                    </a:cubicBezTo>
                    <a:cubicBezTo>
                      <a:pt x="987786" y="531900"/>
                      <a:pt x="897878" y="505127"/>
                      <a:pt x="755941" y="572018"/>
                    </a:cubicBezTo>
                    <a:cubicBezTo>
                      <a:pt x="547329" y="472222"/>
                      <a:pt x="541629" y="535506"/>
                      <a:pt x="470191" y="533919"/>
                    </a:cubicBezTo>
                    <a:cubicBezTo>
                      <a:pt x="398753" y="532332"/>
                      <a:pt x="339798" y="576203"/>
                      <a:pt x="265402" y="567256"/>
                    </a:cubicBezTo>
                    <a:cubicBezTo>
                      <a:pt x="108672" y="473161"/>
                      <a:pt x="85292" y="521942"/>
                      <a:pt x="0" y="527859"/>
                    </a:cubicBezTo>
                    <a:lnTo>
                      <a:pt x="123826" y="4294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589E13A-6E79-49A9-84E7-2A3B89CD4970}"/>
                </a:ext>
              </a:extLst>
            </p:cNvPr>
            <p:cNvSpPr txBox="1"/>
            <p:nvPr/>
          </p:nvSpPr>
          <p:spPr>
            <a:xfrm>
              <a:off x="2978765" y="1791860"/>
              <a:ext cx="1129909" cy="355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Gợi</a:t>
              </a:r>
              <a:r>
                <a:rPr lang="en-US" sz="40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ý</a:t>
              </a: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ABFB5D9F-6676-45CA-BC65-3CFC498FE9AD}"/>
              </a:ext>
            </a:extLst>
          </p:cNvPr>
          <p:cNvSpPr txBox="1"/>
          <p:nvPr/>
        </p:nvSpPr>
        <p:spPr>
          <a:xfrm>
            <a:off x="1594772" y="2039831"/>
            <a:ext cx="8877780" cy="2589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Ở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đâu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+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Địa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sân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bóng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khu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phòng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,…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+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ăn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trưa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ngoại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khóa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,…</a:t>
            </a:r>
            <a:endParaRPr lang="vi-VN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8094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9148" y="-2433011"/>
            <a:ext cx="6349846" cy="1165570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731E646-4997-4063-BE8C-E4595929B0EC}"/>
              </a:ext>
            </a:extLst>
          </p:cNvPr>
          <p:cNvSpPr txBox="1"/>
          <p:nvPr/>
        </p:nvSpPr>
        <p:spPr>
          <a:xfrm>
            <a:off x="1866254" y="386796"/>
            <a:ext cx="9555479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Con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muốn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thay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đổi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lang="vi-VN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88A6DFC-4042-4F0D-AFE2-91F35C311CC2}"/>
              </a:ext>
            </a:extLst>
          </p:cNvPr>
          <p:cNvGrpSpPr/>
          <p:nvPr/>
        </p:nvGrpSpPr>
        <p:grpSpPr>
          <a:xfrm>
            <a:off x="3112489" y="2495056"/>
            <a:ext cx="5505978" cy="2886568"/>
            <a:chOff x="2403476" y="1460499"/>
            <a:chExt cx="3180614" cy="3196597"/>
          </a:xfrm>
        </p:grpSpPr>
        <p:pic>
          <p:nvPicPr>
            <p:cNvPr id="15" name="Picture 4" descr="Clip Art Student Engagement - Png Download - Full Size Clipart (#137353) -  PinClipart">
              <a:extLst>
                <a:ext uri="{FF2B5EF4-FFF2-40B4-BE49-F238E27FC236}">
                  <a16:creationId xmlns:a16="http://schemas.microsoft.com/office/drawing/2014/main" id="{9B5105A7-90E3-4868-9724-090101F3C2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3476" y="1460499"/>
              <a:ext cx="3180614" cy="31965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Oval 2">
              <a:extLst>
                <a:ext uri="{FF2B5EF4-FFF2-40B4-BE49-F238E27FC236}">
                  <a16:creationId xmlns:a16="http://schemas.microsoft.com/office/drawing/2014/main" id="{F7364F6B-8CD0-4904-BAF5-52B7F3B9A180}"/>
                </a:ext>
              </a:extLst>
            </p:cNvPr>
            <p:cNvSpPr/>
            <p:nvPr/>
          </p:nvSpPr>
          <p:spPr>
            <a:xfrm>
              <a:off x="3029096" y="1574799"/>
              <a:ext cx="692004" cy="589077"/>
            </a:xfrm>
            <a:custGeom>
              <a:avLst/>
              <a:gdLst>
                <a:gd name="connsiteX0" fmla="*/ 0 w 647700"/>
                <a:gd name="connsiteY0" fmla="*/ 292100 h 584200"/>
                <a:gd name="connsiteX1" fmla="*/ 323850 w 647700"/>
                <a:gd name="connsiteY1" fmla="*/ 0 h 584200"/>
                <a:gd name="connsiteX2" fmla="*/ 647700 w 647700"/>
                <a:gd name="connsiteY2" fmla="*/ 292100 h 584200"/>
                <a:gd name="connsiteX3" fmla="*/ 323850 w 647700"/>
                <a:gd name="connsiteY3" fmla="*/ 584200 h 584200"/>
                <a:gd name="connsiteX4" fmla="*/ 0 w 647700"/>
                <a:gd name="connsiteY4" fmla="*/ 292100 h 584200"/>
                <a:gd name="connsiteX0" fmla="*/ 21590 w 669290"/>
                <a:gd name="connsiteY0" fmla="*/ 292100 h 584200"/>
                <a:gd name="connsiteX1" fmla="*/ 345440 w 669290"/>
                <a:gd name="connsiteY1" fmla="*/ 0 h 584200"/>
                <a:gd name="connsiteX2" fmla="*/ 669290 w 669290"/>
                <a:gd name="connsiteY2" fmla="*/ 292100 h 584200"/>
                <a:gd name="connsiteX3" fmla="*/ 345440 w 669290"/>
                <a:gd name="connsiteY3" fmla="*/ 584200 h 584200"/>
                <a:gd name="connsiteX4" fmla="*/ 21590 w 669290"/>
                <a:gd name="connsiteY4" fmla="*/ 292100 h 584200"/>
                <a:gd name="connsiteX0" fmla="*/ 53163 w 711703"/>
                <a:gd name="connsiteY0" fmla="*/ 292100 h 611295"/>
                <a:gd name="connsiteX1" fmla="*/ 377013 w 711703"/>
                <a:gd name="connsiteY1" fmla="*/ 0 h 611295"/>
                <a:gd name="connsiteX2" fmla="*/ 700863 w 711703"/>
                <a:gd name="connsiteY2" fmla="*/ 292100 h 611295"/>
                <a:gd name="connsiteX3" fmla="*/ 377013 w 711703"/>
                <a:gd name="connsiteY3" fmla="*/ 584200 h 611295"/>
                <a:gd name="connsiteX4" fmla="*/ 53163 w 711703"/>
                <a:gd name="connsiteY4" fmla="*/ 292100 h 611295"/>
                <a:gd name="connsiteX0" fmla="*/ 53163 w 700863"/>
                <a:gd name="connsiteY0" fmla="*/ 292100 h 598640"/>
                <a:gd name="connsiteX1" fmla="*/ 377013 w 700863"/>
                <a:gd name="connsiteY1" fmla="*/ 0 h 598640"/>
                <a:gd name="connsiteX2" fmla="*/ 700863 w 700863"/>
                <a:gd name="connsiteY2" fmla="*/ 292100 h 598640"/>
                <a:gd name="connsiteX3" fmla="*/ 377013 w 700863"/>
                <a:gd name="connsiteY3" fmla="*/ 584200 h 598640"/>
                <a:gd name="connsiteX4" fmla="*/ 53163 w 700863"/>
                <a:gd name="connsiteY4" fmla="*/ 292100 h 598640"/>
                <a:gd name="connsiteX0" fmla="*/ 53163 w 700863"/>
                <a:gd name="connsiteY0" fmla="*/ 292100 h 596827"/>
                <a:gd name="connsiteX1" fmla="*/ 377013 w 700863"/>
                <a:gd name="connsiteY1" fmla="*/ 0 h 596827"/>
                <a:gd name="connsiteX2" fmla="*/ 700863 w 700863"/>
                <a:gd name="connsiteY2" fmla="*/ 292100 h 596827"/>
                <a:gd name="connsiteX3" fmla="*/ 377013 w 700863"/>
                <a:gd name="connsiteY3" fmla="*/ 584200 h 596827"/>
                <a:gd name="connsiteX4" fmla="*/ 53163 w 700863"/>
                <a:gd name="connsiteY4" fmla="*/ 292100 h 596827"/>
                <a:gd name="connsiteX0" fmla="*/ 44304 w 692004"/>
                <a:gd name="connsiteY0" fmla="*/ 292100 h 589077"/>
                <a:gd name="connsiteX1" fmla="*/ 368154 w 692004"/>
                <a:gd name="connsiteY1" fmla="*/ 0 h 589077"/>
                <a:gd name="connsiteX2" fmla="*/ 692004 w 692004"/>
                <a:gd name="connsiteY2" fmla="*/ 292100 h 589077"/>
                <a:gd name="connsiteX3" fmla="*/ 368154 w 692004"/>
                <a:gd name="connsiteY3" fmla="*/ 584200 h 589077"/>
                <a:gd name="connsiteX4" fmla="*/ 44304 w 692004"/>
                <a:gd name="connsiteY4" fmla="*/ 292100 h 589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004" h="589077">
                  <a:moveTo>
                    <a:pt x="44304" y="292100"/>
                  </a:moveTo>
                  <a:cubicBezTo>
                    <a:pt x="139554" y="175228"/>
                    <a:pt x="189297" y="0"/>
                    <a:pt x="368154" y="0"/>
                  </a:cubicBezTo>
                  <a:cubicBezTo>
                    <a:pt x="547011" y="0"/>
                    <a:pt x="692004" y="130778"/>
                    <a:pt x="692004" y="292100"/>
                  </a:cubicBezTo>
                  <a:cubicBezTo>
                    <a:pt x="647554" y="66072"/>
                    <a:pt x="750211" y="647700"/>
                    <a:pt x="368154" y="584200"/>
                  </a:cubicBezTo>
                  <a:cubicBezTo>
                    <a:pt x="-13903" y="520700"/>
                    <a:pt x="-50946" y="408972"/>
                    <a:pt x="44304" y="29210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4226465-4DBF-482B-8928-4EBBABB85628}"/>
              </a:ext>
            </a:extLst>
          </p:cNvPr>
          <p:cNvGrpSpPr/>
          <p:nvPr/>
        </p:nvGrpSpPr>
        <p:grpSpPr>
          <a:xfrm>
            <a:off x="2140397" y="1325289"/>
            <a:ext cx="2663749" cy="1372771"/>
            <a:chOff x="1279879" y="837614"/>
            <a:chExt cx="1538756" cy="1127139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27D563BA-BA91-47D2-B45B-C46F585ECB7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1279879" y="837614"/>
              <a:ext cx="1538756" cy="1127139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84DA3F0-35F7-4771-92AE-35694D9C508B}"/>
                </a:ext>
              </a:extLst>
            </p:cNvPr>
            <p:cNvSpPr txBox="1"/>
            <p:nvPr/>
          </p:nvSpPr>
          <p:spPr>
            <a:xfrm>
              <a:off x="1451661" y="1007041"/>
              <a:ext cx="1195190" cy="631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2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Mình</a:t>
              </a:r>
              <a:r>
                <a:rPr lang="en-US" sz="22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muốn</a:t>
              </a:r>
              <a:r>
                <a:rPr lang="en-US" sz="22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có</a:t>
              </a:r>
              <a:r>
                <a:rPr lang="en-US" sz="22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bể</a:t>
              </a:r>
              <a:r>
                <a:rPr lang="en-US" sz="22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bơi</a:t>
              </a:r>
              <a:r>
                <a:rPr lang="en-US" sz="22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  <a:endParaRPr lang="vi-VN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93F1AB3-84ED-47DF-9F89-0394F0FE5C97}"/>
              </a:ext>
            </a:extLst>
          </p:cNvPr>
          <p:cNvGrpSpPr/>
          <p:nvPr/>
        </p:nvGrpSpPr>
        <p:grpSpPr>
          <a:xfrm>
            <a:off x="7828148" y="2155100"/>
            <a:ext cx="4100426" cy="1537075"/>
            <a:chOff x="4423276" y="2837376"/>
            <a:chExt cx="2036169" cy="1211125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A91379B5-B66A-4FE1-A382-84C0A089104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250" b="93375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541362" flipV="1">
              <a:off x="4835798" y="2424854"/>
              <a:ext cx="1211125" cy="2036169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453574F-14FE-4C62-B87F-1AEB1F4057A5}"/>
                </a:ext>
              </a:extLst>
            </p:cNvPr>
            <p:cNvSpPr txBox="1"/>
            <p:nvPr/>
          </p:nvSpPr>
          <p:spPr>
            <a:xfrm>
              <a:off x="4949760" y="3111808"/>
              <a:ext cx="1195190" cy="606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2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Mình</a:t>
              </a:r>
              <a:r>
                <a:rPr lang="en-US" sz="22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muốn</a:t>
              </a:r>
              <a:r>
                <a:rPr lang="en-US" sz="22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sân</a:t>
              </a:r>
              <a:r>
                <a:rPr lang="en-US" sz="22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trường</a:t>
              </a:r>
              <a:r>
                <a:rPr lang="en-US" sz="22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rộng</a:t>
              </a:r>
              <a:r>
                <a:rPr lang="en-US" sz="22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hơn</a:t>
              </a:r>
              <a:r>
                <a:rPr lang="en-US" sz="22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  <a:endParaRPr lang="vi-VN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7889B11-17A6-44B3-8DC0-FB0D74443732}"/>
              </a:ext>
            </a:extLst>
          </p:cNvPr>
          <p:cNvGrpSpPr/>
          <p:nvPr/>
        </p:nvGrpSpPr>
        <p:grpSpPr>
          <a:xfrm>
            <a:off x="4188853" y="1347840"/>
            <a:ext cx="4910283" cy="1470685"/>
            <a:chOff x="3008750" y="804939"/>
            <a:chExt cx="2148058" cy="1628642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26DF9FED-5CF7-4A29-B81B-29ED5A1843F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008750" y="804939"/>
              <a:ext cx="2148058" cy="1628642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15B6121-3FF3-4806-BCE6-27A6B6C38084}"/>
                </a:ext>
              </a:extLst>
            </p:cNvPr>
            <p:cNvSpPr txBox="1"/>
            <p:nvPr/>
          </p:nvSpPr>
          <p:spPr>
            <a:xfrm>
              <a:off x="3358035" y="992422"/>
              <a:ext cx="1632004" cy="852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2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Mình</a:t>
              </a:r>
              <a:r>
                <a:rPr lang="en-US" sz="22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muốn</a:t>
              </a:r>
              <a:r>
                <a:rPr lang="en-US" sz="22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sân</a:t>
              </a:r>
              <a:r>
                <a:rPr lang="en-US" sz="22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trường</a:t>
              </a:r>
              <a:r>
                <a:rPr lang="en-US" sz="22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có</a:t>
              </a:r>
              <a:r>
                <a:rPr lang="en-US" sz="22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nhiều</a:t>
              </a:r>
              <a:r>
                <a:rPr lang="en-US" sz="22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cây</a:t>
              </a:r>
              <a:r>
                <a:rPr lang="en-US" sz="22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xanh</a:t>
              </a:r>
              <a:endParaRPr lang="vi-VN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D3B2CF6-99A9-42B0-B946-B0183A12D15D}"/>
              </a:ext>
            </a:extLst>
          </p:cNvPr>
          <p:cNvGrpSpPr/>
          <p:nvPr/>
        </p:nvGrpSpPr>
        <p:grpSpPr>
          <a:xfrm>
            <a:off x="1829064" y="3359883"/>
            <a:ext cx="3709975" cy="2305996"/>
            <a:chOff x="343336" y="2601576"/>
            <a:chExt cx="2143125" cy="2553669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684742E9-BDC3-46E4-94E8-CF4ADC2ABD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8000" b="94667" l="4889" r="8977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607177" flipH="1">
              <a:off x="193935" y="2862718"/>
              <a:ext cx="2441928" cy="2143125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D9DCBC5-62E3-420C-9464-9583978821DC}"/>
                </a:ext>
              </a:extLst>
            </p:cNvPr>
            <p:cNvSpPr txBox="1"/>
            <p:nvPr/>
          </p:nvSpPr>
          <p:spPr>
            <a:xfrm>
              <a:off x="848120" y="2601576"/>
              <a:ext cx="846974" cy="1601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2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Mình</a:t>
              </a:r>
              <a:r>
                <a:rPr lang="en-US" sz="22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muốn</a:t>
              </a:r>
              <a:r>
                <a:rPr lang="en-US" sz="22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phòng</a:t>
              </a:r>
              <a:r>
                <a:rPr lang="en-US" sz="22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học</a:t>
              </a:r>
              <a:r>
                <a:rPr lang="en-US" sz="22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rộng</a:t>
              </a:r>
              <a:r>
                <a:rPr lang="en-US" sz="22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hơn</a:t>
              </a:r>
              <a:endParaRPr lang="vi-VN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87735"/>
      </p:ext>
    </p:extLst>
  </p:cSld>
  <p:clrMapOvr>
    <a:masterClrMapping/>
  </p:clrMapOvr>
  <p:transition spd="slow">
    <p:randomBar dir="vert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9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3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1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6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5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12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 build="p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9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 build="p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7588" name="Text Box 4"/>
          <p:cNvSpPr txBox="1"/>
          <p:nvPr/>
        </p:nvSpPr>
        <p:spPr>
          <a:xfrm>
            <a:off x="2743200" y="2921000"/>
            <a:ext cx="6604000" cy="1105535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Củng</a:t>
            </a: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cố</a:t>
            </a: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học</a:t>
            </a:r>
            <a:endParaRPr kumimoji="0" lang="en-US" altLang="en-US" sz="6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2fcf4eai">
      <a:majorFont>
        <a:latin typeface="华康少女文字W5(P)"/>
        <a:ea typeface="华康少女文字W5(P)"/>
        <a:cs typeface=""/>
      </a:majorFont>
      <a:minorFont>
        <a:latin typeface="华康少女文字W5(P)"/>
        <a:ea typeface="华康少女文字W5(P)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146</Words>
  <Application>Microsoft Office PowerPoint</Application>
  <PresentationFormat>Widescreen</PresentationFormat>
  <Paragraphs>22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5</vt:i4>
      </vt:variant>
    </vt:vector>
  </HeadingPairs>
  <TitlesOfParts>
    <vt:vector size="18" baseType="lpstr">
      <vt:lpstr>等线</vt:lpstr>
      <vt:lpstr>等线 Light</vt:lpstr>
      <vt:lpstr>Arial</vt:lpstr>
      <vt:lpstr>Calibri</vt:lpstr>
      <vt:lpstr>Calibri Light</vt:lpstr>
      <vt:lpstr>Kalam</vt:lpstr>
      <vt:lpstr>Montserrat</vt:lpstr>
      <vt:lpstr>Times New Roman</vt:lpstr>
      <vt:lpstr>华康少女文字W5(P)</vt:lpstr>
      <vt:lpstr>2_Office 主题​​</vt:lpstr>
      <vt:lpstr>1_Doodle Sketchbook by Slidesgo</vt:lpstr>
      <vt:lpstr>1_Office 主题​​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Nguyễn Thị Huyền Trang</cp:lastModifiedBy>
  <cp:revision>6</cp:revision>
  <dcterms:created xsi:type="dcterms:W3CDTF">2021-07-26T05:12:58Z</dcterms:created>
  <dcterms:modified xsi:type="dcterms:W3CDTF">2021-10-05T14:24:38Z</dcterms:modified>
</cp:coreProperties>
</file>