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6" r:id="rId3"/>
  </p:sldMasterIdLst>
  <p:notesMasterIdLst>
    <p:notesMasterId r:id="rId9"/>
  </p:notesMasterIdLst>
  <p:sldIdLst>
    <p:sldId id="377" r:id="rId4"/>
    <p:sldId id="2007577141" r:id="rId5"/>
    <p:sldId id="2007577067" r:id="rId6"/>
    <p:sldId id="2007577071" r:id="rId7"/>
    <p:sldId id="3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36D16-B364-45EC-954A-837EB1D30D4D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1F7E9-D64E-477D-A587-B541B516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3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微软雅黑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44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8296"/>
      </p:ext>
    </p:extLst>
  </p:cSld>
  <p:clrMapOvr>
    <a:masterClrMapping/>
  </p:clrMapOvr>
  <p:transition spd="med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751970"/>
      </p:ext>
    </p:extLst>
  </p:cSld>
  <p:clrMapOvr>
    <a:masterClrMapping/>
  </p:clrMapOvr>
  <p:transition spd="med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6977"/>
      </p:ext>
    </p:extLst>
  </p:cSld>
  <p:clrMapOvr>
    <a:masterClrMapping/>
  </p:clrMapOvr>
  <p:transition spd="med" advClick="0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1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5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5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0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1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4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4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409310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7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1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6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2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7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0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7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9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3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85257"/>
      </p:ext>
    </p:extLst>
  </p:cSld>
  <p:clrMapOvr>
    <a:masterClrMapping/>
  </p:clrMapOvr>
  <p:transition spd="med" advClick="0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8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17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9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5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06635"/>
      </p:ext>
    </p:extLst>
  </p:cSld>
  <p:clrMapOvr>
    <a:masterClrMapping/>
  </p:clrMapOvr>
  <p:transition spd="med" advClick="0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372621"/>
      </p:ext>
    </p:extLst>
  </p:cSld>
  <p:clrMapOvr>
    <a:masterClrMapping/>
  </p:clrMapOvr>
  <p:transition spd="med" advClick="0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487408"/>
      </p:ext>
    </p:extLst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80767"/>
      </p:ext>
    </p:extLst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044343"/>
      </p:ext>
    </p:extLst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150730"/>
      </p:ext>
    </p:extLst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73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960B-8EB7-408F-BA3A-97CC01F7057A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png"/><Relationship Id="rId10" Type="http://schemas.openxmlformats.org/officeDocument/2006/relationships/image" Target="../media/image14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</a:t>
            </a: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: LUYỆN TẬP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: Mở rộng vốn từ về hoạt động thể thao hoặc trò chơi</a:t>
            </a:r>
          </a:p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Câu nêu hoạt động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87" y="62365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233E4F-1205-438B-9987-6114861D1AEC}"/>
              </a:ext>
            </a:extLst>
          </p:cNvPr>
          <p:cNvSpPr txBox="1"/>
          <p:nvPr/>
        </p:nvSpPr>
        <p:spPr>
          <a:xfrm>
            <a:off x="2706884" y="728987"/>
            <a:ext cx="765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tên các dụng cụ thể thao sau: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53B59-F1CB-4010-907D-29772ABDF1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1332" y="1857690"/>
            <a:ext cx="6909335" cy="20222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9FDFB50-ED3A-49FF-B0F3-60A60594576E}"/>
              </a:ext>
            </a:extLst>
          </p:cNvPr>
          <p:cNvGrpSpPr/>
          <p:nvPr/>
        </p:nvGrpSpPr>
        <p:grpSpPr>
          <a:xfrm>
            <a:off x="2209599" y="3970750"/>
            <a:ext cx="2740028" cy="650499"/>
            <a:chOff x="-1436634" y="1711465"/>
            <a:chExt cx="5760290" cy="6504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3DCD3A-DA65-4FC2-936E-0A69E7243C46}"/>
                </a:ext>
              </a:extLst>
            </p:cNvPr>
            <p:cNvSpPr/>
            <p:nvPr/>
          </p:nvSpPr>
          <p:spPr>
            <a:xfrm>
              <a:off x="-1039516" y="1941279"/>
              <a:ext cx="4966057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B0D769-687C-4B1E-B5F0-9DE3A16B61AF}"/>
                </a:ext>
              </a:extLst>
            </p:cNvPr>
            <p:cNvSpPr txBox="1"/>
            <p:nvPr/>
          </p:nvSpPr>
          <p:spPr>
            <a:xfrm>
              <a:off x="-1436634" y="1711465"/>
              <a:ext cx="5760290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vợt bóng bàn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18EFFD-1DBA-4419-B6A7-1D3F750EFE5E}"/>
              </a:ext>
            </a:extLst>
          </p:cNvPr>
          <p:cNvGrpSpPr/>
          <p:nvPr/>
        </p:nvGrpSpPr>
        <p:grpSpPr>
          <a:xfrm>
            <a:off x="5128067" y="3970750"/>
            <a:ext cx="2265447" cy="858702"/>
            <a:chOff x="-187242" y="1787428"/>
            <a:chExt cx="4359227" cy="6504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6337DD-E192-4B61-AEA3-AD3D7B5F44E5}"/>
                </a:ext>
              </a:extLst>
            </p:cNvPr>
            <p:cNvSpPr/>
            <p:nvPr/>
          </p:nvSpPr>
          <p:spPr>
            <a:xfrm>
              <a:off x="58207" y="1941279"/>
              <a:ext cx="3868333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81BAC0-CC87-4837-B3F5-67BC10D482F1}"/>
                </a:ext>
              </a:extLst>
            </p:cNvPr>
            <p:cNvSpPr txBox="1"/>
            <p:nvPr/>
          </p:nvSpPr>
          <p:spPr>
            <a:xfrm>
              <a:off x="-187242" y="1787428"/>
              <a:ext cx="4359227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vợt cầu lông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571687-55DC-4CDB-940B-10CC76ECC900}"/>
              </a:ext>
            </a:extLst>
          </p:cNvPr>
          <p:cNvGrpSpPr/>
          <p:nvPr/>
        </p:nvGrpSpPr>
        <p:grpSpPr>
          <a:xfrm>
            <a:off x="7610478" y="3970750"/>
            <a:ext cx="2695419" cy="650499"/>
            <a:chOff x="1024253" y="1240192"/>
            <a:chExt cx="5666510" cy="6504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2A4EAF-037E-41B3-B20C-7C2969A0C2FA}"/>
                </a:ext>
              </a:extLst>
            </p:cNvPr>
            <p:cNvSpPr/>
            <p:nvPr/>
          </p:nvSpPr>
          <p:spPr>
            <a:xfrm>
              <a:off x="1024253" y="1470004"/>
              <a:ext cx="5210392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67F464-C63D-4BA5-BDE2-CFE6BB1D8ACE}"/>
                </a:ext>
              </a:extLst>
            </p:cNvPr>
            <p:cNvSpPr txBox="1"/>
            <p:nvPr/>
          </p:nvSpPr>
          <p:spPr>
            <a:xfrm>
              <a:off x="1024253" y="1240192"/>
              <a:ext cx="5666510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quả bóng đá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762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8FBA888-49F8-46A8-BA1B-AFE47EB6F768}"/>
              </a:ext>
            </a:extLst>
          </p:cNvPr>
          <p:cNvSpPr txBox="1"/>
          <p:nvPr/>
        </p:nvSpPr>
        <p:spPr>
          <a:xfrm>
            <a:off x="1641795" y="151820"/>
            <a:ext cx="835388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 vào tranh và gợi ý dưới tranh, nói tên các trò chơi dân gian.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EC6B1C-EAF5-4635-99EA-9A6415DF37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5081" y="1775161"/>
            <a:ext cx="6089517" cy="428716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55CC1D9-DA22-424B-826A-6156DD6ABE32}"/>
              </a:ext>
            </a:extLst>
          </p:cNvPr>
          <p:cNvGrpSpPr/>
          <p:nvPr/>
        </p:nvGrpSpPr>
        <p:grpSpPr>
          <a:xfrm>
            <a:off x="2255769" y="3271270"/>
            <a:ext cx="3731330" cy="730200"/>
            <a:chOff x="235733" y="1822877"/>
            <a:chExt cx="3358404" cy="730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91C76F-D0E8-409D-B942-7163A61049B1}"/>
                </a:ext>
              </a:extLst>
            </p:cNvPr>
            <p:cNvSpPr/>
            <p:nvPr/>
          </p:nvSpPr>
          <p:spPr>
            <a:xfrm>
              <a:off x="416318" y="2064651"/>
              <a:ext cx="299723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EC97C6-F020-4D2B-9F48-0323032167A9}"/>
                </a:ext>
              </a:extLst>
            </p:cNvPr>
            <p:cNvSpPr txBox="1"/>
            <p:nvPr/>
          </p:nvSpPr>
          <p:spPr>
            <a:xfrm>
              <a:off x="235733" y="1822877"/>
              <a:ext cx="3358404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Bịt mắt bắt dê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A81CD1-D9DA-413B-A7E3-F6602A353AB4}"/>
              </a:ext>
            </a:extLst>
          </p:cNvPr>
          <p:cNvGrpSpPr/>
          <p:nvPr/>
        </p:nvGrpSpPr>
        <p:grpSpPr>
          <a:xfrm>
            <a:off x="5671675" y="3309474"/>
            <a:ext cx="3895244" cy="730200"/>
            <a:chOff x="406812" y="2040482"/>
            <a:chExt cx="5474299" cy="7302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2E21DB-D1A5-413F-B9A9-99CAFF542BC5}"/>
                </a:ext>
              </a:extLst>
            </p:cNvPr>
            <p:cNvSpPr/>
            <p:nvPr/>
          </p:nvSpPr>
          <p:spPr>
            <a:xfrm>
              <a:off x="759825" y="2266123"/>
              <a:ext cx="4756185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FE7E95-A6D3-43B9-9398-60CB9F6EC992}"/>
                </a:ext>
              </a:extLst>
            </p:cNvPr>
            <p:cNvSpPr txBox="1"/>
            <p:nvPr/>
          </p:nvSpPr>
          <p:spPr>
            <a:xfrm>
              <a:off x="406812" y="2040482"/>
              <a:ext cx="5474299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Chi chi chành chành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4CA9B4-3BA7-4C72-8B20-DD381ED36B89}"/>
              </a:ext>
            </a:extLst>
          </p:cNvPr>
          <p:cNvGrpSpPr/>
          <p:nvPr/>
        </p:nvGrpSpPr>
        <p:grpSpPr>
          <a:xfrm>
            <a:off x="2304383" y="5420885"/>
            <a:ext cx="3204652" cy="730200"/>
            <a:chOff x="568135" y="1684599"/>
            <a:chExt cx="3358406" cy="730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C4A31D-41D2-4B8F-AC7E-E39A15757DD5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A78F18-31E3-4518-A1FE-DE4E548F5D27}"/>
                </a:ext>
              </a:extLst>
            </p:cNvPr>
            <p:cNvSpPr txBox="1"/>
            <p:nvPr/>
          </p:nvSpPr>
          <p:spPr>
            <a:xfrm>
              <a:off x="749606" y="1684599"/>
              <a:ext cx="3147066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Nu na nu nống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5757B2-9E27-470A-80AA-FD200079DF99}"/>
              </a:ext>
            </a:extLst>
          </p:cNvPr>
          <p:cNvGrpSpPr/>
          <p:nvPr/>
        </p:nvGrpSpPr>
        <p:grpSpPr>
          <a:xfrm>
            <a:off x="5760219" y="5374741"/>
            <a:ext cx="3987986" cy="730200"/>
            <a:chOff x="540733" y="1666649"/>
            <a:chExt cx="3385808" cy="7302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DDCA92D-182F-43B0-85D5-4E594D2575F1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7BBA5E-9680-4BCF-A191-FB1A1FC6D106}"/>
                </a:ext>
              </a:extLst>
            </p:cNvPr>
            <p:cNvSpPr txBox="1"/>
            <p:nvPr/>
          </p:nvSpPr>
          <p:spPr>
            <a:xfrm>
              <a:off x="540733" y="1666649"/>
              <a:ext cx="3358405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Dung dăng dung dẻ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7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87" y="62365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70F601-7322-40C7-BA9B-9BABAD4D2FF2}"/>
              </a:ext>
            </a:extLst>
          </p:cNvPr>
          <p:cNvGrpSpPr/>
          <p:nvPr/>
        </p:nvGrpSpPr>
        <p:grpSpPr>
          <a:xfrm>
            <a:off x="2201662" y="1859463"/>
            <a:ext cx="7803471" cy="4621236"/>
            <a:chOff x="565613" y="901604"/>
            <a:chExt cx="5703807" cy="37644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299220-31D0-4D0C-8ABA-2A50ECC469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47679"/>
            <a:stretch/>
          </p:blipFill>
          <p:spPr>
            <a:xfrm>
              <a:off x="588578" y="901604"/>
              <a:ext cx="5680842" cy="18825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E34B42-BBFD-4CC8-9C0C-A6D25A9F8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9906" t="52317" r="32181" b="1232"/>
            <a:stretch/>
          </p:blipFill>
          <p:spPr>
            <a:xfrm>
              <a:off x="565613" y="2994665"/>
              <a:ext cx="2721862" cy="167134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6304D1-742A-41B2-A533-8FF595B4FAFF}"/>
              </a:ext>
            </a:extLst>
          </p:cNvPr>
          <p:cNvSpPr txBox="1"/>
          <p:nvPr/>
        </p:nvSpPr>
        <p:spPr>
          <a:xfrm>
            <a:off x="1819681" y="597326"/>
            <a:ext cx="8454600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về hoạt động trong mỗi tranh.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51A18A-4AA8-447E-98FC-A517504A522B}"/>
              </a:ext>
            </a:extLst>
          </p:cNvPr>
          <p:cNvGrpSpPr/>
          <p:nvPr/>
        </p:nvGrpSpPr>
        <p:grpSpPr>
          <a:xfrm>
            <a:off x="2028527" y="3769417"/>
            <a:ext cx="3896959" cy="809965"/>
            <a:chOff x="538954" y="1776274"/>
            <a:chExt cx="3387587" cy="6504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35A8DD-5876-4AB2-9D78-B60B6A0A2530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A13B52-A13C-4F89-8F49-CBD1374A1570}"/>
                </a:ext>
              </a:extLst>
            </p:cNvPr>
            <p:cNvSpPr txBox="1"/>
            <p:nvPr/>
          </p:nvSpPr>
          <p:spPr>
            <a:xfrm>
              <a:off x="538954" y="1776274"/>
              <a:ext cx="3358405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Hai bạn chơi bóng bàn.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A6B354-5261-4C61-91B9-F5143439AB43}"/>
              </a:ext>
            </a:extLst>
          </p:cNvPr>
          <p:cNvGrpSpPr/>
          <p:nvPr/>
        </p:nvGrpSpPr>
        <p:grpSpPr>
          <a:xfrm>
            <a:off x="6381968" y="3780517"/>
            <a:ext cx="5514109" cy="761804"/>
            <a:chOff x="568135" y="1915317"/>
            <a:chExt cx="3358406" cy="76180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891478-DC6D-4916-8481-BE180C80278F}"/>
                </a:ext>
              </a:extLst>
            </p:cNvPr>
            <p:cNvSpPr/>
            <p:nvPr/>
          </p:nvSpPr>
          <p:spPr>
            <a:xfrm>
              <a:off x="568135" y="1941279"/>
              <a:ext cx="3358406" cy="73584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F7D3FA-F362-43F0-B5A1-53631B088117}"/>
                </a:ext>
              </a:extLst>
            </p:cNvPr>
            <p:cNvSpPr txBox="1"/>
            <p:nvPr/>
          </p:nvSpPr>
          <p:spPr>
            <a:xfrm>
              <a:off x="568135" y="1915317"/>
              <a:ext cx="3358404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Nga và Hùng đang chơi cầu lông.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A2D014-85C3-4A5F-9C93-3890147AADBE}"/>
              </a:ext>
            </a:extLst>
          </p:cNvPr>
          <p:cNvGrpSpPr/>
          <p:nvPr/>
        </p:nvGrpSpPr>
        <p:grpSpPr>
          <a:xfrm>
            <a:off x="1447061" y="6054555"/>
            <a:ext cx="6303146" cy="761804"/>
            <a:chOff x="568135" y="1915317"/>
            <a:chExt cx="3358406" cy="7618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0635C7-A051-46E3-8CAD-1D0034A8D74C}"/>
                </a:ext>
              </a:extLst>
            </p:cNvPr>
            <p:cNvSpPr/>
            <p:nvPr/>
          </p:nvSpPr>
          <p:spPr>
            <a:xfrm>
              <a:off x="568135" y="1941279"/>
              <a:ext cx="3358406" cy="73584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1FB6EB-BCA0-40FC-B674-2730E3AA27D7}"/>
                </a:ext>
              </a:extLst>
            </p:cNvPr>
            <p:cNvSpPr txBox="1"/>
            <p:nvPr/>
          </p:nvSpPr>
          <p:spPr>
            <a:xfrm>
              <a:off x="568135" y="1915317"/>
              <a:ext cx="3358404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Các bạn đang chơi bóng rổ rất vui vẻ.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4555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1363"/>
            <a:ext cx="12223439" cy="685800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6F5B0408-C0B2-4B54-9C0B-F0BDE7DA43DE}"/>
              </a:ext>
            </a:extLst>
          </p:cNvPr>
          <p:cNvSpPr/>
          <p:nvPr/>
        </p:nvSpPr>
        <p:spPr>
          <a:xfrm>
            <a:off x="2991007" y="31065"/>
            <a:ext cx="5941538" cy="5941538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FC34AEAD-F6C2-4514-AB92-865BE4C3E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66632"/>
          <a:stretch/>
        </p:blipFill>
        <p:spPr>
          <a:xfrm rot="20569274">
            <a:off x="8119079" y="292781"/>
            <a:ext cx="4281445" cy="3501784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FC34AEAD-F6C2-4514-AB92-865BE4C3E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4" t="81450" r="31817" b="-2099"/>
          <a:stretch/>
        </p:blipFill>
        <p:spPr>
          <a:xfrm rot="7588637">
            <a:off x="10106578" y="3744456"/>
            <a:ext cx="1698171" cy="1097281"/>
          </a:xfrm>
          <a:prstGeom prst="round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8AC4453F-09A1-4F3B-9CB3-0B5E08578247}"/>
              </a:ext>
            </a:extLst>
          </p:cNvPr>
          <p:cNvGrpSpPr/>
          <p:nvPr/>
        </p:nvGrpSpPr>
        <p:grpSpPr>
          <a:xfrm>
            <a:off x="-598716" y="-261380"/>
            <a:ext cx="12790716" cy="7265009"/>
            <a:chOff x="-159866" y="-380578"/>
            <a:chExt cx="9593037" cy="544875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66A80DA-1E99-471E-A21C-773332FC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739" y="3366378"/>
              <a:ext cx="1764432" cy="17018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76F3AD7-2EFF-40E6-99C4-D7D277ED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9245" y="386034"/>
              <a:ext cx="2820876" cy="220222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A958226-9C49-4460-B2E7-A319CB5A9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59866" y="-380578"/>
              <a:ext cx="2283500" cy="300990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9B98D1A-D28E-4F0A-A234-4E562D576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9057" y="2565400"/>
              <a:ext cx="1231294" cy="20701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A1662EB-58A1-4A91-A826-C0E6D2E85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1384" y="3979114"/>
              <a:ext cx="3762824" cy="94882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B1C182F-7EC2-47B5-8C7B-41F675567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87641" y="63922"/>
              <a:ext cx="2703769" cy="2120900"/>
            </a:xfrm>
            <a:prstGeom prst="rect">
              <a:avLst/>
            </a:prstGeom>
          </p:spPr>
        </p:pic>
      </p:grpSp>
      <p:pic>
        <p:nvPicPr>
          <p:cNvPr id="2" name="5d11cf6da868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655.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871" y="-1138020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6437" y="2277662"/>
            <a:ext cx="5604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Củng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cố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,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dò</a:t>
            </a:r>
            <a:endParaRPr kumimoji="0" lang="zh-CN" altLang="en-US" sz="8800" b="1" i="0" u="none" strike="noStrike" kern="1200" cap="none" spc="0" normalizeH="0" baseline="0" noProof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alibri"/>
              <a:ea typeface="华文琥珀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138</Words>
  <Application>Microsoft Office PowerPoint</Application>
  <PresentationFormat>Widescreen</PresentationFormat>
  <Paragraphs>22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Arial-Rounded</vt:lpstr>
      <vt:lpstr>Calibri</vt:lpstr>
      <vt:lpstr>Calibri Light</vt:lpstr>
      <vt:lpstr>Times New Roman</vt:lpstr>
      <vt:lpstr>Office 主题​​</vt:lpstr>
      <vt:lpstr>1_Office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 01</cp:lastModifiedBy>
  <cp:revision>6</cp:revision>
  <dcterms:created xsi:type="dcterms:W3CDTF">2021-07-25T03:16:49Z</dcterms:created>
  <dcterms:modified xsi:type="dcterms:W3CDTF">2021-09-17T09:12:09Z</dcterms:modified>
</cp:coreProperties>
</file>