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7" r:id="rId3"/>
    <p:sldMasterId id="2147483709" r:id="rId4"/>
    <p:sldMasterId id="2147483715" r:id="rId5"/>
  </p:sldMasterIdLst>
  <p:notesMasterIdLst>
    <p:notesMasterId r:id="rId14"/>
  </p:notesMasterIdLst>
  <p:sldIdLst>
    <p:sldId id="377" r:id="rId6"/>
    <p:sldId id="2908" r:id="rId7"/>
    <p:sldId id="2927" r:id="rId8"/>
    <p:sldId id="257" r:id="rId9"/>
    <p:sldId id="522" r:id="rId10"/>
    <p:sldId id="2920" r:id="rId11"/>
    <p:sldId id="267" r:id="rId12"/>
    <p:sldId id="292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D445FC-CCEC-4B34-9E55-AB4CC1B8C6A5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635633-93AF-48FF-A8B3-D4462DDD8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392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894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809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17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770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8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98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813660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778809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004493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367508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52876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34893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2186780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011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078955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253083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4765170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182506"/>
      </p:ext>
    </p:extLst>
  </p:cSld>
  <p:clrMapOvr>
    <a:masterClrMapping/>
  </p:clrMapOvr>
  <p:transition spd="slow" advClick="0" advTm="1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8546234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644205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708219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540477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984770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327622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136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644213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280563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82218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3770927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5530014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91176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706036873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5181322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2369151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6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54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609236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9/17/2021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09704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9/17/2021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139417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1908801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73039047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872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932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214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2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1277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93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921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9971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39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6063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6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</a:t>
            </a:r>
            <a:r>
              <a:rPr lang="en-US" altLang="en-US" sz="4000" b="1">
                <a:solidFill>
                  <a:srgbClr val="0070C0"/>
                </a:solidFill>
                <a:latin typeface="Times New Roman" pitchFamily="18" charset="0"/>
              </a:rPr>
              <a:t>: ĐỌC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>
                <a:solidFill>
                  <a:srgbClr val="7030A0"/>
                </a:solidFill>
                <a:cs typeface="Times New Roman" pitchFamily="18" charset="0"/>
              </a:rPr>
              <a:t>: Đọc mở rộng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8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19366" y="1072515"/>
            <a:ext cx="7145337" cy="5748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428133" y="2857245"/>
            <a:ext cx="5100408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Khởi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động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"/>
              <a:ea typeface="+mn-ea"/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759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">
            <a:hlinkClick r:id="" action="ppaction://media"/>
            <a:extLst>
              <a:ext uri="{FF2B5EF4-FFF2-40B4-BE49-F238E27FC236}">
                <a16:creationId xmlns:a16="http://schemas.microsoft.com/office/drawing/2014/main" id="{DFB9B1AF-B6A6-439B-8A27-45E009B798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4703" y="487162"/>
            <a:ext cx="10706470" cy="602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5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947386" y="1935332"/>
            <a:ext cx="65605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6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6)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873" y="-473998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404744" y="3507451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2867A6-1455-4C9B-A53E-113DDE4E5C2B}"/>
              </a:ext>
            </a:extLst>
          </p:cNvPr>
          <p:cNvSpPr txBox="1"/>
          <p:nvPr/>
        </p:nvSpPr>
        <p:spPr>
          <a:xfrm>
            <a:off x="2032986" y="2165938"/>
            <a:ext cx="83183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>
                <a:latin typeface="UTM Avo" panose="02040603050506020204" pitchFamily="18" charset="0"/>
              </a:rPr>
              <a:t>Đ</a:t>
            </a:r>
            <a:r>
              <a:rPr lang="vi-VN" sz="4800" dirty="0">
                <a:latin typeface="UTM Avo" panose="02040603050506020204" pitchFamily="18" charset="0"/>
              </a:rPr>
              <a:t>ọc một bài viết về hoạt động thể tha</a:t>
            </a:r>
            <a:r>
              <a:rPr lang="en-US" sz="4800" dirty="0">
                <a:latin typeface="UTM Avo" panose="02040603050506020204" pitchFamily="18" charset="0"/>
              </a:rPr>
              <a:t>o</a:t>
            </a:r>
            <a:endParaRPr lang="en-US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9620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894121" y="2279057"/>
            <a:ext cx="6604000" cy="307776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 cho các bạn nghe điều thú vị em đọc được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81" y="56367"/>
            <a:ext cx="11508419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594895" y="127591"/>
            <a:ext cx="5100408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phiếu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sách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8" y="1384300"/>
            <a:ext cx="10645753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112" y="3404"/>
              <a:ext cx="4367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viết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tác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697" y="3334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Chi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tiết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thích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85</Words>
  <Application>Microsoft Office PowerPoint</Application>
  <PresentationFormat>Widescreen</PresentationFormat>
  <Paragraphs>23</Paragraphs>
  <Slides>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</vt:i4>
      </vt:variant>
    </vt:vector>
  </HeadingPairs>
  <TitlesOfParts>
    <vt:vector size="25" baseType="lpstr">
      <vt:lpstr>等线</vt:lpstr>
      <vt:lpstr>等线 Light</vt:lpstr>
      <vt:lpstr>微软雅黑</vt:lpstr>
      <vt:lpstr>.VnAvant</vt:lpstr>
      <vt:lpstr>Arial</vt:lpstr>
      <vt:lpstr>Arial-Rounded</vt:lpstr>
      <vt:lpstr>Averta Std CY Bold</vt:lpstr>
      <vt:lpstr>Calibri</vt:lpstr>
      <vt:lpstr>Calibri Light</vt:lpstr>
      <vt:lpstr>Quicksand Medium</vt:lpstr>
      <vt:lpstr>Times New Roman</vt:lpstr>
      <vt:lpstr>UTM Avo</vt:lpstr>
      <vt:lpstr>https://www.freeppt7.com</vt:lpstr>
      <vt:lpstr>千图网拥有20W+精美PPT模板 更多PPT模板下载至：www.58pic.com/office/ppt​​</vt:lpstr>
      <vt:lpstr>6_Office Theme</vt:lpstr>
      <vt:lpstr>Hoạt động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 01</cp:lastModifiedBy>
  <cp:revision>8</cp:revision>
  <dcterms:created xsi:type="dcterms:W3CDTF">2021-07-24T09:41:32Z</dcterms:created>
  <dcterms:modified xsi:type="dcterms:W3CDTF">2021-09-17T09:10:08Z</dcterms:modified>
</cp:coreProperties>
</file>