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6" r:id="rId3"/>
    <p:sldMasterId id="2147483698" r:id="rId4"/>
  </p:sldMasterIdLst>
  <p:notesMasterIdLst>
    <p:notesMasterId r:id="rId22"/>
  </p:notesMasterIdLst>
  <p:sldIdLst>
    <p:sldId id="377" r:id="rId5"/>
    <p:sldId id="258" r:id="rId6"/>
    <p:sldId id="563" r:id="rId7"/>
    <p:sldId id="256" r:id="rId8"/>
    <p:sldId id="564" r:id="rId9"/>
    <p:sldId id="567" r:id="rId10"/>
    <p:sldId id="568" r:id="rId11"/>
    <p:sldId id="569" r:id="rId12"/>
    <p:sldId id="577" r:id="rId13"/>
    <p:sldId id="335" r:id="rId14"/>
    <p:sldId id="570" r:id="rId15"/>
    <p:sldId id="571" r:id="rId16"/>
    <p:sldId id="572" r:id="rId17"/>
    <p:sldId id="573" r:id="rId18"/>
    <p:sldId id="574" r:id="rId19"/>
    <p:sldId id="575" r:id="rId20"/>
    <p:sldId id="57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17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42D1D8-339C-47FA-92D4-FC8C5E1CFA35}" type="datetimeFigureOut">
              <a:rPr lang="en-US" smtClean="0"/>
              <a:t>10/7/2021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E2867B-6402-4C88-82F7-F742C90D0FE1}" type="slidenum">
              <a:rPr lang="en-US" smtClean="0"/>
              <a:t>‹#›</a:t>
            </a:fld>
            <a:endParaRPr lang="en-US"/>
          </a:p>
        </p:txBody>
      </p:sp>
    </p:spTree>
    <p:extLst>
      <p:ext uri="{BB962C8B-B14F-4D97-AF65-F5344CB8AC3E}">
        <p14:creationId xmlns:p14="http://schemas.microsoft.com/office/powerpoint/2010/main" val="1340241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565847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BE2867B-6402-4C88-82F7-F742C90D0FE1}" type="slidenum">
              <a:rPr lang="en-US" smtClean="0"/>
              <a:t>11</a:t>
            </a:fld>
            <a:endParaRPr lang="en-US"/>
          </a:p>
        </p:txBody>
      </p:sp>
    </p:spTree>
    <p:extLst>
      <p:ext uri="{BB962C8B-B14F-4D97-AF65-F5344CB8AC3E}">
        <p14:creationId xmlns:p14="http://schemas.microsoft.com/office/powerpoint/2010/main" val="1705620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BE2867B-6402-4C88-82F7-F742C90D0FE1}" type="slidenum">
              <a:rPr lang="en-US" smtClean="0"/>
              <a:t>12</a:t>
            </a:fld>
            <a:endParaRPr lang="en-US"/>
          </a:p>
        </p:txBody>
      </p:sp>
    </p:spTree>
    <p:extLst>
      <p:ext uri="{BB962C8B-B14F-4D97-AF65-F5344CB8AC3E}">
        <p14:creationId xmlns:p14="http://schemas.microsoft.com/office/powerpoint/2010/main" val="2558109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52900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40175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535095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5E68AA-BE64-F049-AE4B-6D22E5791D6E}"/>
              </a:ext>
            </a:extLst>
          </p:cNvPr>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p>
        </p:txBody>
      </p:sp>
      <p:sp>
        <p:nvSpPr>
          <p:cNvPr id="3" name="副标题 2">
            <a:extLst>
              <a:ext uri="{FF2B5EF4-FFF2-40B4-BE49-F238E27FC236}">
                <a16:creationId xmlns:a16="http://schemas.microsoft.com/office/drawing/2014/main" id="{68FB45DC-93A6-9E46-B68E-4C1658CC14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a:extLst>
              <a:ext uri="{FF2B5EF4-FFF2-40B4-BE49-F238E27FC236}">
                <a16:creationId xmlns:a16="http://schemas.microsoft.com/office/drawing/2014/main" id="{60C71B9E-72DF-9B46-9E11-92FD14AF7800}"/>
              </a:ext>
            </a:extLst>
          </p:cNvPr>
          <p:cNvSpPr>
            <a:spLocks noGrp="1"/>
          </p:cNvSpPr>
          <p:nvPr>
            <p:ph type="dt" sz="half" idx="10"/>
          </p:nvPr>
        </p:nvSpPr>
        <p:spPr/>
        <p:txBody>
          <a:bodyPr/>
          <a:lstStyle/>
          <a:p>
            <a:fld id="{84B79D43-DAE6-0F47-A9C1-04982654FBFB}" type="datetimeFigureOut">
              <a:rPr kumimoji="1" lang="zh-CN" altLang="en-US" smtClean="0"/>
              <a:t>2021/10/7</a:t>
            </a:fld>
            <a:endParaRPr kumimoji="1" lang="zh-CN" altLang="en-US"/>
          </a:p>
        </p:txBody>
      </p:sp>
      <p:sp>
        <p:nvSpPr>
          <p:cNvPr id="5" name="页脚占位符 4">
            <a:extLst>
              <a:ext uri="{FF2B5EF4-FFF2-40B4-BE49-F238E27FC236}">
                <a16:creationId xmlns:a16="http://schemas.microsoft.com/office/drawing/2014/main" id="{CD64AA69-0CEE-B14A-BDC5-308DDC8C2D60}"/>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5DFAF48E-F9F8-1C46-8EEE-61E4A181629A}"/>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831135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7507A8-15E2-164F-9615-442CE6395961}"/>
              </a:ext>
            </a:extLst>
          </p:cNvPr>
          <p:cNvSpPr>
            <a:spLocks noGrp="1"/>
          </p:cNvSpPr>
          <p:nvPr>
            <p:ph type="title"/>
          </p:nvPr>
        </p:nvSpPr>
        <p:spPr/>
        <p:txBody>
          <a:bodyPr/>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8762B35F-BAD2-B942-AD3F-6CFBFC720ECF}"/>
              </a:ext>
            </a:extLst>
          </p:cNvPr>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EF2FC632-FBB0-AC4F-A2C8-C309889175E8}"/>
              </a:ext>
            </a:extLst>
          </p:cNvPr>
          <p:cNvSpPr>
            <a:spLocks noGrp="1"/>
          </p:cNvSpPr>
          <p:nvPr>
            <p:ph type="dt" sz="half" idx="10"/>
          </p:nvPr>
        </p:nvSpPr>
        <p:spPr/>
        <p:txBody>
          <a:bodyPr/>
          <a:lstStyle/>
          <a:p>
            <a:fld id="{84B79D43-DAE6-0F47-A9C1-04982654FBFB}" type="datetimeFigureOut">
              <a:rPr kumimoji="1" lang="zh-CN" altLang="en-US" smtClean="0"/>
              <a:t>2021/10/7</a:t>
            </a:fld>
            <a:endParaRPr kumimoji="1" lang="zh-CN" altLang="en-US"/>
          </a:p>
        </p:txBody>
      </p:sp>
      <p:sp>
        <p:nvSpPr>
          <p:cNvPr id="5" name="页脚占位符 4">
            <a:extLst>
              <a:ext uri="{FF2B5EF4-FFF2-40B4-BE49-F238E27FC236}">
                <a16:creationId xmlns:a16="http://schemas.microsoft.com/office/drawing/2014/main" id="{5264E695-6EE6-3B41-9BB3-E9CE59E44B07}"/>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47B6FE20-DD6A-434B-8F8B-53D28B1A6E52}"/>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3633756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D8317262-3A48-C44B-BE0D-EB1E54F694B6}"/>
              </a:ext>
            </a:extLst>
          </p:cNvPr>
          <p:cNvSpPr>
            <a:spLocks noGrp="1"/>
          </p:cNvSpPr>
          <p:nvPr>
            <p:ph type="title" orient="vert"/>
          </p:nvPr>
        </p:nvSpPr>
        <p:spPr>
          <a:xfrm>
            <a:off x="8724900" y="365125"/>
            <a:ext cx="2628900" cy="5811838"/>
          </a:xfrm>
        </p:spPr>
        <p:txBody>
          <a:bodyPr vert="eaVert"/>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B655E45A-0599-A545-9244-C8A808CE4B4E}"/>
              </a:ext>
            </a:extLst>
          </p:cNvPr>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6ED0EFA3-E423-1E43-9429-EFEE76FC64A0}"/>
              </a:ext>
            </a:extLst>
          </p:cNvPr>
          <p:cNvSpPr>
            <a:spLocks noGrp="1"/>
          </p:cNvSpPr>
          <p:nvPr>
            <p:ph type="dt" sz="half" idx="10"/>
          </p:nvPr>
        </p:nvSpPr>
        <p:spPr/>
        <p:txBody>
          <a:bodyPr/>
          <a:lstStyle/>
          <a:p>
            <a:fld id="{84B79D43-DAE6-0F47-A9C1-04982654FBFB}" type="datetimeFigureOut">
              <a:rPr kumimoji="1" lang="zh-CN" altLang="en-US" smtClean="0"/>
              <a:t>2021/10/7</a:t>
            </a:fld>
            <a:endParaRPr kumimoji="1" lang="zh-CN" altLang="en-US"/>
          </a:p>
        </p:txBody>
      </p:sp>
      <p:sp>
        <p:nvSpPr>
          <p:cNvPr id="5" name="页脚占位符 4">
            <a:extLst>
              <a:ext uri="{FF2B5EF4-FFF2-40B4-BE49-F238E27FC236}">
                <a16:creationId xmlns:a16="http://schemas.microsoft.com/office/drawing/2014/main" id="{FCE18421-96FF-A942-AB92-9E8C9E3D538D}"/>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A76B1616-54B9-7149-8109-223505AD0D8E}"/>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4737705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D3AAF25F-FDDF-448D-AE76-D2BBFC0E1488}" type="datetimeFigureOut">
              <a:rPr lang="en-US"/>
              <a:t>10/7/2021</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2F187962-8AD1-4E19-A8B4-D773E1639DC2}" type="slidenum">
              <a:rPr lang="en-US"/>
              <a:t>‹#›</a:t>
            </a:fld>
            <a:endParaRPr lang="en-US"/>
          </a:p>
        </p:txBody>
      </p:sp>
    </p:spTree>
    <p:extLst>
      <p:ext uri="{BB962C8B-B14F-4D97-AF65-F5344CB8AC3E}">
        <p14:creationId xmlns:p14="http://schemas.microsoft.com/office/powerpoint/2010/main" val="26882743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5C9321AA-DE9C-4E15-940D-7531A030D4ED}" type="datetimeFigureOut">
              <a:rPr lang="en-US"/>
              <a:t>10/7/2021</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4473F8A7-99E8-4EE9-9B0B-7F6BBA1D34A9}" type="slidenum">
              <a:rPr lang="en-US"/>
              <a:t>‹#›</a:t>
            </a:fld>
            <a:endParaRPr lang="en-US"/>
          </a:p>
        </p:txBody>
      </p:sp>
    </p:spTree>
    <p:extLst>
      <p:ext uri="{BB962C8B-B14F-4D97-AF65-F5344CB8AC3E}">
        <p14:creationId xmlns:p14="http://schemas.microsoft.com/office/powerpoint/2010/main" val="15270276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42729AFE-5EEB-4363-BD02-D0673BD4D563}" type="datetimeFigureOut">
              <a:rPr lang="en-US"/>
              <a:t>10/7/2021</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827ADC10-AFE8-42B0-AD86-2C4587FAE765}" type="slidenum">
              <a:rPr lang="en-US"/>
              <a:t>‹#›</a:t>
            </a:fld>
            <a:endParaRPr lang="en-US"/>
          </a:p>
        </p:txBody>
      </p:sp>
    </p:spTree>
    <p:extLst>
      <p:ext uri="{BB962C8B-B14F-4D97-AF65-F5344CB8AC3E}">
        <p14:creationId xmlns:p14="http://schemas.microsoft.com/office/powerpoint/2010/main" val="20354449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FD430922-7AA9-4846-A945-C8D39A73CB21}" type="datetimeFigureOut">
              <a:rPr lang="en-US"/>
              <a:t>10/7/2021</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ADE03704-0450-4FF2-BD29-D772375A23BB}" type="slidenum">
              <a:rPr lang="en-US"/>
              <a:t>‹#›</a:t>
            </a:fld>
            <a:endParaRPr lang="en-US"/>
          </a:p>
        </p:txBody>
      </p:sp>
    </p:spTree>
    <p:extLst>
      <p:ext uri="{BB962C8B-B14F-4D97-AF65-F5344CB8AC3E}">
        <p14:creationId xmlns:p14="http://schemas.microsoft.com/office/powerpoint/2010/main" val="2532698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9A44BD83-7B22-4386-AC2B-F398D2E32AB8}" type="datetimeFigureOut">
              <a:rPr lang="en-US"/>
              <a:t>10/7/2021</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8A689E8B-02AB-4578-9CB9-6BC0E678D6C5}" type="slidenum">
              <a:rPr lang="en-US"/>
              <a:t>‹#›</a:t>
            </a:fld>
            <a:endParaRPr lang="en-US"/>
          </a:p>
        </p:txBody>
      </p:sp>
    </p:spTree>
    <p:extLst>
      <p:ext uri="{BB962C8B-B14F-4D97-AF65-F5344CB8AC3E}">
        <p14:creationId xmlns:p14="http://schemas.microsoft.com/office/powerpoint/2010/main" val="5258319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F2B72838-3208-4AE6-82D2-10243E96EE1E}" type="datetimeFigureOut">
              <a:rPr lang="en-US"/>
              <a:t>10/7/2021</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FE71604F-67F2-4FE1-870E-5132F4BD6FB4}" type="slidenum">
              <a:rPr lang="en-US"/>
              <a:t>‹#›</a:t>
            </a:fld>
            <a:endParaRPr lang="en-US"/>
          </a:p>
        </p:txBody>
      </p:sp>
    </p:spTree>
    <p:extLst>
      <p:ext uri="{BB962C8B-B14F-4D97-AF65-F5344CB8AC3E}">
        <p14:creationId xmlns:p14="http://schemas.microsoft.com/office/powerpoint/2010/main" val="1161069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9397546E-8559-4300-A48C-D651E2387DB8}" type="datetimeFigureOut">
              <a:rPr lang="en-US"/>
              <a:t>10/7/2021</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9E3FDE56-F3A4-4480-B253-1539ACC20F68}" type="slidenum">
              <a:rPr lang="en-US"/>
              <a:t>‹#›</a:t>
            </a:fld>
            <a:endParaRPr lang="en-US"/>
          </a:p>
        </p:txBody>
      </p:sp>
    </p:spTree>
    <p:extLst>
      <p:ext uri="{BB962C8B-B14F-4D97-AF65-F5344CB8AC3E}">
        <p14:creationId xmlns:p14="http://schemas.microsoft.com/office/powerpoint/2010/main" val="37644350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AE9B6E3F-C637-4D7B-9CD1-3F53617C6172}" type="datetimeFigureOut">
              <a:rPr lang="en-US"/>
              <a:t>10/7/2021</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ABB98694-853F-45FC-B9E6-385F628C041C}" type="slidenum">
              <a:rPr lang="en-US"/>
              <a:t>‹#›</a:t>
            </a:fld>
            <a:endParaRPr lang="en-US"/>
          </a:p>
        </p:txBody>
      </p:sp>
    </p:spTree>
    <p:extLst>
      <p:ext uri="{BB962C8B-B14F-4D97-AF65-F5344CB8AC3E}">
        <p14:creationId xmlns:p14="http://schemas.microsoft.com/office/powerpoint/2010/main" val="412192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B90AC2C-89A7-5B45-AA29-0F43CAD1792B}"/>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FF0F5861-FF02-9541-AD80-582F186482D6}"/>
              </a:ext>
            </a:extLst>
          </p:cNvPr>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2E655C0A-AF44-4240-926F-CF039BC8D213}"/>
              </a:ext>
            </a:extLst>
          </p:cNvPr>
          <p:cNvSpPr>
            <a:spLocks noGrp="1"/>
          </p:cNvSpPr>
          <p:nvPr>
            <p:ph type="dt" sz="half" idx="10"/>
          </p:nvPr>
        </p:nvSpPr>
        <p:spPr/>
        <p:txBody>
          <a:bodyPr/>
          <a:lstStyle/>
          <a:p>
            <a:fld id="{84B79D43-DAE6-0F47-A9C1-04982654FBFB}" type="datetimeFigureOut">
              <a:rPr kumimoji="1" lang="zh-CN" altLang="en-US" smtClean="0"/>
              <a:t>2021/10/7</a:t>
            </a:fld>
            <a:endParaRPr kumimoji="1" lang="zh-CN" altLang="en-US"/>
          </a:p>
        </p:txBody>
      </p:sp>
      <p:sp>
        <p:nvSpPr>
          <p:cNvPr id="5" name="页脚占位符 4">
            <a:extLst>
              <a:ext uri="{FF2B5EF4-FFF2-40B4-BE49-F238E27FC236}">
                <a16:creationId xmlns:a16="http://schemas.microsoft.com/office/drawing/2014/main" id="{70AFDC4E-8BFD-B54A-BF9A-81919CC721BB}"/>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89656241-BFAA-974E-8319-98CB08180971}"/>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4624208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E4DBAE16-742C-4AC9-91A8-43C8CFB3A5A6}" type="datetimeFigureOut">
              <a:rPr lang="en-US"/>
              <a:t>10/7/2021</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E0DC9828-6FC8-4614-83C5-A0B387A4C4DD}" type="slidenum">
              <a:rPr lang="en-US"/>
              <a:t>‹#›</a:t>
            </a:fld>
            <a:endParaRPr lang="en-US"/>
          </a:p>
        </p:txBody>
      </p:sp>
    </p:spTree>
    <p:extLst>
      <p:ext uri="{BB962C8B-B14F-4D97-AF65-F5344CB8AC3E}">
        <p14:creationId xmlns:p14="http://schemas.microsoft.com/office/powerpoint/2010/main" val="12927281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213BA546-C357-4DE8-B987-06FEDD96B10D}" type="datetimeFigureOut">
              <a:rPr lang="en-US"/>
              <a:t>10/7/2021</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054F9A60-AD80-4229-A353-82C2ADB4342B}" type="slidenum">
              <a:rPr lang="en-US"/>
              <a:t>‹#›</a:t>
            </a:fld>
            <a:endParaRPr lang="en-US"/>
          </a:p>
        </p:txBody>
      </p:sp>
    </p:spTree>
    <p:extLst>
      <p:ext uri="{BB962C8B-B14F-4D97-AF65-F5344CB8AC3E}">
        <p14:creationId xmlns:p14="http://schemas.microsoft.com/office/powerpoint/2010/main" val="1815818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DF443953-2C90-4D3D-BA7F-86E2CDD36421}" type="datetimeFigureOut">
              <a:rPr lang="en-US"/>
              <a:t>10/7/2021</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89CF831C-4791-4C02-9D65-40506FD40197}" type="slidenum">
              <a:rPr lang="en-US"/>
              <a:t>‹#›</a:t>
            </a:fld>
            <a:endParaRPr lang="en-US"/>
          </a:p>
        </p:txBody>
      </p:sp>
    </p:spTree>
    <p:extLst>
      <p:ext uri="{BB962C8B-B14F-4D97-AF65-F5344CB8AC3E}">
        <p14:creationId xmlns:p14="http://schemas.microsoft.com/office/powerpoint/2010/main" val="9406481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61"/>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4" name="Rectangle 5"/>
          <p:cNvSpPr>
            <a:spLocks noGrp="1" noChangeArrowheads="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5" name="Rectangle 6"/>
          <p:cNvSpPr>
            <a:spLocks noGrp="1" noChangeArrowheads="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532A6E56-6B60-4BEC-B553-B608D71DE206}" type="slidenum">
              <a:rPr lang="en-US"/>
              <a:t>‹#›</a:t>
            </a:fld>
            <a:endParaRPr lang="en-US"/>
          </a:p>
        </p:txBody>
      </p:sp>
    </p:spTree>
    <p:extLst>
      <p:ext uri="{BB962C8B-B14F-4D97-AF65-F5344CB8AC3E}">
        <p14:creationId xmlns:p14="http://schemas.microsoft.com/office/powerpoint/2010/main" val="20903975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a:fillRect/>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 y="4610950"/>
            <a:ext cx="12192015" cy="2247075"/>
          </a:xfrm>
          <a:prstGeom prst="rect">
            <a:avLst/>
          </a:prstGeom>
        </p:spPr>
      </p:pic>
    </p:spTree>
    <p:extLst>
      <p:ext uri="{BB962C8B-B14F-4D97-AF65-F5344CB8AC3E}">
        <p14:creationId xmlns:p14="http://schemas.microsoft.com/office/powerpoint/2010/main" val="1402781914"/>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1FDED92B-7180-4E8E-9FA1-47FFA8006457}" type="datetimeFigureOut">
              <a:rPr lang="zh-CN" altLang="en-US" smtClean="0"/>
              <a:t>2021/10/7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33776212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FDED92B-7180-4E8E-9FA1-47FFA8006457}" type="datetimeFigureOut">
              <a:rPr lang="zh-CN" altLang="en-US" smtClean="0"/>
              <a:t>2021/10/7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23938425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1FDED92B-7180-4E8E-9FA1-47FFA8006457}" type="datetimeFigureOut">
              <a:rPr lang="zh-CN" altLang="en-US" smtClean="0"/>
              <a:t>2021/10/7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25727705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1FDED92B-7180-4E8E-9FA1-47FFA8006457}" type="datetimeFigureOut">
              <a:rPr lang="zh-CN" altLang="en-US" smtClean="0"/>
              <a:t>2021/10/7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37924712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1FDED92B-7180-4E8E-9FA1-47FFA8006457}" type="datetimeFigureOut">
              <a:rPr lang="zh-CN" altLang="en-US" smtClean="0"/>
              <a:t>2021/10/7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1103630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2A9BE9-7F72-794D-9F3C-9A8FE2E8F64B}"/>
              </a:ext>
            </a:extLst>
          </p:cNvPr>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p>
        </p:txBody>
      </p:sp>
      <p:sp>
        <p:nvSpPr>
          <p:cNvPr id="3" name="文本占位符 2">
            <a:extLst>
              <a:ext uri="{FF2B5EF4-FFF2-40B4-BE49-F238E27FC236}">
                <a16:creationId xmlns:a16="http://schemas.microsoft.com/office/drawing/2014/main" id="{13AC6F02-871E-DE47-AC93-1CD134CED5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a:extLst>
              <a:ext uri="{FF2B5EF4-FFF2-40B4-BE49-F238E27FC236}">
                <a16:creationId xmlns:a16="http://schemas.microsoft.com/office/drawing/2014/main" id="{1C55CEBD-7C39-394B-A99F-80554FC46B49}"/>
              </a:ext>
            </a:extLst>
          </p:cNvPr>
          <p:cNvSpPr>
            <a:spLocks noGrp="1"/>
          </p:cNvSpPr>
          <p:nvPr>
            <p:ph type="dt" sz="half" idx="10"/>
          </p:nvPr>
        </p:nvSpPr>
        <p:spPr/>
        <p:txBody>
          <a:bodyPr/>
          <a:lstStyle/>
          <a:p>
            <a:fld id="{84B79D43-DAE6-0F47-A9C1-04982654FBFB}" type="datetimeFigureOut">
              <a:rPr kumimoji="1" lang="zh-CN" altLang="en-US" smtClean="0"/>
              <a:t>2021/10/7</a:t>
            </a:fld>
            <a:endParaRPr kumimoji="1" lang="zh-CN" altLang="en-US"/>
          </a:p>
        </p:txBody>
      </p:sp>
      <p:sp>
        <p:nvSpPr>
          <p:cNvPr id="5" name="页脚占位符 4">
            <a:extLst>
              <a:ext uri="{FF2B5EF4-FFF2-40B4-BE49-F238E27FC236}">
                <a16:creationId xmlns:a16="http://schemas.microsoft.com/office/drawing/2014/main" id="{AB24BB0A-6CBD-2E41-ACC7-D29880DA3BBB}"/>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0CDC3A08-879E-9449-ADFD-682ABDEB913D}"/>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32319416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FDED92B-7180-4E8E-9FA1-47FFA8006457}" type="datetimeFigureOut">
              <a:rPr lang="zh-CN" altLang="en-US" smtClean="0"/>
              <a:t>2021/10/7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23441641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FDED92B-7180-4E8E-9FA1-47FFA8006457}" type="datetimeFigureOut">
              <a:rPr lang="zh-CN" altLang="en-US" smtClean="0"/>
              <a:t>2021/10/7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5275821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1FDED92B-7180-4E8E-9FA1-47FFA8006457}" type="datetimeFigureOut">
              <a:rPr lang="zh-CN" altLang="en-US" smtClean="0"/>
              <a:t>2021/10/7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12966569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1FDED92B-7180-4E8E-9FA1-47FFA8006457}" type="datetimeFigureOut">
              <a:rPr lang="zh-CN" altLang="en-US" smtClean="0"/>
              <a:t>2021/10/7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12807569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FDED92B-7180-4E8E-9FA1-47FFA8006457}" type="datetimeFigureOut">
              <a:rPr lang="zh-CN" altLang="en-US" smtClean="0"/>
              <a:t>2021/10/7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35104464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FDED92B-7180-4E8E-9FA1-47FFA8006457}" type="datetimeFigureOut">
              <a:rPr lang="zh-CN" altLang="en-US" smtClean="0"/>
              <a:t>2021/10/7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22255176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050" name="Picture 2" descr="C:\Users\Thinkpad\Desktop\未标题-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60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8192766"/>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9571499"/>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910302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8824947"/>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403AC0A-0AC7-E046-A454-45AF18903BBF}"/>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BCFDF19E-3B3B-4842-9CFB-FEE132D206CF}"/>
              </a:ext>
            </a:extLst>
          </p:cNvPr>
          <p:cNvSpPr>
            <a:spLocks noGrp="1"/>
          </p:cNvSpPr>
          <p:nvPr>
            <p:ph sz="half" idx="1"/>
          </p:nvPr>
        </p:nvSpPr>
        <p:spPr>
          <a:xfrm>
            <a:off x="838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a:extLst>
              <a:ext uri="{FF2B5EF4-FFF2-40B4-BE49-F238E27FC236}">
                <a16:creationId xmlns:a16="http://schemas.microsoft.com/office/drawing/2014/main" id="{6E65A68E-44C5-224D-8CA2-CC2B095E1927}"/>
              </a:ext>
            </a:extLst>
          </p:cNvPr>
          <p:cNvSpPr>
            <a:spLocks noGrp="1"/>
          </p:cNvSpPr>
          <p:nvPr>
            <p:ph sz="half" idx="2"/>
          </p:nvPr>
        </p:nvSpPr>
        <p:spPr>
          <a:xfrm>
            <a:off x="6172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a:extLst>
              <a:ext uri="{FF2B5EF4-FFF2-40B4-BE49-F238E27FC236}">
                <a16:creationId xmlns:a16="http://schemas.microsoft.com/office/drawing/2014/main" id="{2D30D364-0692-4248-99C8-3F14D2E4ABF8}"/>
              </a:ext>
            </a:extLst>
          </p:cNvPr>
          <p:cNvSpPr>
            <a:spLocks noGrp="1"/>
          </p:cNvSpPr>
          <p:nvPr>
            <p:ph type="dt" sz="half" idx="10"/>
          </p:nvPr>
        </p:nvSpPr>
        <p:spPr/>
        <p:txBody>
          <a:bodyPr/>
          <a:lstStyle/>
          <a:p>
            <a:fld id="{84B79D43-DAE6-0F47-A9C1-04982654FBFB}" type="datetimeFigureOut">
              <a:rPr kumimoji="1" lang="zh-CN" altLang="en-US" smtClean="0"/>
              <a:t>2021/10/7</a:t>
            </a:fld>
            <a:endParaRPr kumimoji="1" lang="zh-CN" altLang="en-US"/>
          </a:p>
        </p:txBody>
      </p:sp>
      <p:sp>
        <p:nvSpPr>
          <p:cNvPr id="6" name="页脚占位符 5">
            <a:extLst>
              <a:ext uri="{FF2B5EF4-FFF2-40B4-BE49-F238E27FC236}">
                <a16:creationId xmlns:a16="http://schemas.microsoft.com/office/drawing/2014/main" id="{EC7A17F9-1059-CB44-9EC4-3DC90DCBC098}"/>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088F51C2-BC0A-9647-96E7-996BE581CB4D}"/>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39550406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6221507"/>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193104"/>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911182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1485"/>
            <a:ext cx="10363200" cy="1468967"/>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1"/>
            <a:ext cx="2844800" cy="366183"/>
          </a:xfrm>
          <a:prstGeom prst="rect">
            <a:avLst/>
          </a:prstGeom>
        </p:spPr>
        <p:txBody>
          <a:bodyPr/>
          <a:lstStyle/>
          <a:p>
            <a:fld id="{CDCB7474-AC18-4462-9967-766FB798D0E5}" type="datetimeFigureOut">
              <a:rPr lang="zh-CN" altLang="en-US" smtClean="0"/>
              <a:t>2021/10/7</a:t>
            </a:fld>
            <a:endParaRPr lang="zh-CN" altLang="en-US"/>
          </a:p>
        </p:txBody>
      </p:sp>
      <p:sp>
        <p:nvSpPr>
          <p:cNvPr id="5" name="页脚占位符 4"/>
          <p:cNvSpPr>
            <a:spLocks noGrp="1"/>
          </p:cNvSpPr>
          <p:nvPr>
            <p:ph type="ftr" sz="quarter" idx="11"/>
          </p:nvPr>
        </p:nvSpPr>
        <p:spPr>
          <a:xfrm>
            <a:off x="4165600" y="6356351"/>
            <a:ext cx="3860800" cy="366183"/>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6183"/>
          </a:xfrm>
          <a:prstGeom prst="rect">
            <a:avLst/>
          </a:prstGeom>
        </p:spPr>
        <p:txBody>
          <a:bodyPr/>
          <a:lstStyle/>
          <a:p>
            <a:fld id="{A4D9A019-0009-41E6-843E-D66C74BC76A4}" type="slidenum">
              <a:rPr lang="zh-CN" altLang="en-US" smtClean="0"/>
              <a:t>‹#›</a:t>
            </a:fld>
            <a:endParaRPr lang="zh-CN" altLang="en-US"/>
          </a:p>
        </p:txBody>
      </p:sp>
    </p:spTree>
    <p:extLst>
      <p:ext uri="{BB962C8B-B14F-4D97-AF65-F5344CB8AC3E}">
        <p14:creationId xmlns:p14="http://schemas.microsoft.com/office/powerpoint/2010/main" val="1905305114"/>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FD20C3A-97FD-EC48-8472-14766CCB9D92}"/>
              </a:ext>
            </a:extLst>
          </p:cNvPr>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CB998ED0-C05E-BF44-803B-F32434D969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a:extLst>
              <a:ext uri="{FF2B5EF4-FFF2-40B4-BE49-F238E27FC236}">
                <a16:creationId xmlns:a16="http://schemas.microsoft.com/office/drawing/2014/main" id="{9C2F7DA8-241B-6E41-B115-7DD4AB88F1CE}"/>
              </a:ext>
            </a:extLst>
          </p:cNvPr>
          <p:cNvSpPr>
            <a:spLocks noGrp="1"/>
          </p:cNvSpPr>
          <p:nvPr>
            <p:ph sz="half" idx="2"/>
          </p:nvPr>
        </p:nvSpPr>
        <p:spPr>
          <a:xfrm>
            <a:off x="839788" y="2505075"/>
            <a:ext cx="5157787"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a:extLst>
              <a:ext uri="{FF2B5EF4-FFF2-40B4-BE49-F238E27FC236}">
                <a16:creationId xmlns:a16="http://schemas.microsoft.com/office/drawing/2014/main" id="{1763B39A-3922-DC4C-A9E0-E8F6F55BCC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a:extLst>
              <a:ext uri="{FF2B5EF4-FFF2-40B4-BE49-F238E27FC236}">
                <a16:creationId xmlns:a16="http://schemas.microsoft.com/office/drawing/2014/main" id="{D1B154D5-EB01-C546-8E33-06C61DAFCD03}"/>
              </a:ext>
            </a:extLst>
          </p:cNvPr>
          <p:cNvSpPr>
            <a:spLocks noGrp="1"/>
          </p:cNvSpPr>
          <p:nvPr>
            <p:ph sz="quarter" idx="4"/>
          </p:nvPr>
        </p:nvSpPr>
        <p:spPr>
          <a:xfrm>
            <a:off x="6172200" y="2505075"/>
            <a:ext cx="5183188"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a:extLst>
              <a:ext uri="{FF2B5EF4-FFF2-40B4-BE49-F238E27FC236}">
                <a16:creationId xmlns:a16="http://schemas.microsoft.com/office/drawing/2014/main" id="{072C4281-F8A6-F144-B529-6697CA44A29E}"/>
              </a:ext>
            </a:extLst>
          </p:cNvPr>
          <p:cNvSpPr>
            <a:spLocks noGrp="1"/>
          </p:cNvSpPr>
          <p:nvPr>
            <p:ph type="dt" sz="half" idx="10"/>
          </p:nvPr>
        </p:nvSpPr>
        <p:spPr/>
        <p:txBody>
          <a:bodyPr/>
          <a:lstStyle/>
          <a:p>
            <a:fld id="{84B79D43-DAE6-0F47-A9C1-04982654FBFB}" type="datetimeFigureOut">
              <a:rPr kumimoji="1" lang="zh-CN" altLang="en-US" smtClean="0"/>
              <a:t>2021/10/7</a:t>
            </a:fld>
            <a:endParaRPr kumimoji="1" lang="zh-CN" altLang="en-US"/>
          </a:p>
        </p:txBody>
      </p:sp>
      <p:sp>
        <p:nvSpPr>
          <p:cNvPr id="8" name="页脚占位符 7">
            <a:extLst>
              <a:ext uri="{FF2B5EF4-FFF2-40B4-BE49-F238E27FC236}">
                <a16:creationId xmlns:a16="http://schemas.microsoft.com/office/drawing/2014/main" id="{DE8B9C80-60CA-A34E-BFF9-C5EF301C401D}"/>
              </a:ext>
            </a:extLst>
          </p:cNvPr>
          <p:cNvSpPr>
            <a:spLocks noGrp="1"/>
          </p:cNvSpPr>
          <p:nvPr>
            <p:ph type="ftr" sz="quarter" idx="11"/>
          </p:nvPr>
        </p:nvSpPr>
        <p:spPr/>
        <p:txBody>
          <a:bodyPr/>
          <a:lstStyle/>
          <a:p>
            <a:endParaRPr kumimoji="1" lang="zh-CN" altLang="en-US"/>
          </a:p>
        </p:txBody>
      </p:sp>
      <p:sp>
        <p:nvSpPr>
          <p:cNvPr id="9" name="灯片编号占位符 8">
            <a:extLst>
              <a:ext uri="{FF2B5EF4-FFF2-40B4-BE49-F238E27FC236}">
                <a16:creationId xmlns:a16="http://schemas.microsoft.com/office/drawing/2014/main" id="{BF90AAA6-55AF-1F43-85E0-154D6A6111AB}"/>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1043819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B57A5C9-2CA0-5C4F-B0AC-699302B218E6}"/>
              </a:ext>
            </a:extLst>
          </p:cNvPr>
          <p:cNvSpPr>
            <a:spLocks noGrp="1"/>
          </p:cNvSpPr>
          <p:nvPr>
            <p:ph type="title"/>
          </p:nvPr>
        </p:nvSpPr>
        <p:spPr/>
        <p:txBody>
          <a:bodyPr/>
          <a:lstStyle/>
          <a:p>
            <a:r>
              <a:rPr kumimoji="1" lang="zh-CN" altLang="en-US"/>
              <a:t>单击此处编辑母版标题样式</a:t>
            </a:r>
          </a:p>
        </p:txBody>
      </p:sp>
      <p:sp>
        <p:nvSpPr>
          <p:cNvPr id="3" name="日期占位符 2">
            <a:extLst>
              <a:ext uri="{FF2B5EF4-FFF2-40B4-BE49-F238E27FC236}">
                <a16:creationId xmlns:a16="http://schemas.microsoft.com/office/drawing/2014/main" id="{FE2BD9DE-4F17-9E46-85D8-E2B12EE2279A}"/>
              </a:ext>
            </a:extLst>
          </p:cNvPr>
          <p:cNvSpPr>
            <a:spLocks noGrp="1"/>
          </p:cNvSpPr>
          <p:nvPr>
            <p:ph type="dt" sz="half" idx="10"/>
          </p:nvPr>
        </p:nvSpPr>
        <p:spPr/>
        <p:txBody>
          <a:bodyPr/>
          <a:lstStyle/>
          <a:p>
            <a:fld id="{84B79D43-DAE6-0F47-A9C1-04982654FBFB}" type="datetimeFigureOut">
              <a:rPr kumimoji="1" lang="zh-CN" altLang="en-US" smtClean="0"/>
              <a:t>2021/10/7</a:t>
            </a:fld>
            <a:endParaRPr kumimoji="1" lang="zh-CN" altLang="en-US"/>
          </a:p>
        </p:txBody>
      </p:sp>
      <p:sp>
        <p:nvSpPr>
          <p:cNvPr id="4" name="页脚占位符 3">
            <a:extLst>
              <a:ext uri="{FF2B5EF4-FFF2-40B4-BE49-F238E27FC236}">
                <a16:creationId xmlns:a16="http://schemas.microsoft.com/office/drawing/2014/main" id="{531FE32F-DD65-4F4F-A322-76B6249BA721}"/>
              </a:ext>
            </a:extLst>
          </p:cNvPr>
          <p:cNvSpPr>
            <a:spLocks noGrp="1"/>
          </p:cNvSpPr>
          <p:nvPr>
            <p:ph type="ftr" sz="quarter" idx="11"/>
          </p:nvPr>
        </p:nvSpPr>
        <p:spPr/>
        <p:txBody>
          <a:bodyPr/>
          <a:lstStyle/>
          <a:p>
            <a:endParaRPr kumimoji="1" lang="zh-CN" altLang="en-US"/>
          </a:p>
        </p:txBody>
      </p:sp>
      <p:sp>
        <p:nvSpPr>
          <p:cNvPr id="5" name="灯片编号占位符 4">
            <a:extLst>
              <a:ext uri="{FF2B5EF4-FFF2-40B4-BE49-F238E27FC236}">
                <a16:creationId xmlns:a16="http://schemas.microsoft.com/office/drawing/2014/main" id="{F1B1DDF3-917A-F04E-96B7-4D0D88E63782}"/>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2723816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0AF1B7EC-7263-EF4F-B8F8-7BC4A0926652}"/>
              </a:ext>
            </a:extLst>
          </p:cNvPr>
          <p:cNvSpPr>
            <a:spLocks noGrp="1"/>
          </p:cNvSpPr>
          <p:nvPr>
            <p:ph type="dt" sz="half" idx="10"/>
          </p:nvPr>
        </p:nvSpPr>
        <p:spPr/>
        <p:txBody>
          <a:bodyPr/>
          <a:lstStyle/>
          <a:p>
            <a:fld id="{84B79D43-DAE6-0F47-A9C1-04982654FBFB}" type="datetimeFigureOut">
              <a:rPr kumimoji="1" lang="zh-CN" altLang="en-US" smtClean="0"/>
              <a:t>2021/10/7</a:t>
            </a:fld>
            <a:endParaRPr kumimoji="1" lang="zh-CN" altLang="en-US"/>
          </a:p>
        </p:txBody>
      </p:sp>
      <p:sp>
        <p:nvSpPr>
          <p:cNvPr id="3" name="页脚占位符 2">
            <a:extLst>
              <a:ext uri="{FF2B5EF4-FFF2-40B4-BE49-F238E27FC236}">
                <a16:creationId xmlns:a16="http://schemas.microsoft.com/office/drawing/2014/main" id="{A87EA049-7CA7-2242-BC65-574B701167D0}"/>
              </a:ext>
            </a:extLst>
          </p:cNvPr>
          <p:cNvSpPr>
            <a:spLocks noGrp="1"/>
          </p:cNvSpPr>
          <p:nvPr>
            <p:ph type="ftr" sz="quarter" idx="11"/>
          </p:nvPr>
        </p:nvSpPr>
        <p:spPr/>
        <p:txBody>
          <a:bodyPr/>
          <a:lstStyle/>
          <a:p>
            <a:endParaRPr kumimoji="1" lang="zh-CN" altLang="en-US"/>
          </a:p>
        </p:txBody>
      </p:sp>
      <p:sp>
        <p:nvSpPr>
          <p:cNvPr id="4" name="灯片编号占位符 3">
            <a:extLst>
              <a:ext uri="{FF2B5EF4-FFF2-40B4-BE49-F238E27FC236}">
                <a16:creationId xmlns:a16="http://schemas.microsoft.com/office/drawing/2014/main" id="{8581E859-109B-1D4E-BD7F-295BD77D5879}"/>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3328365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08FA14-2A56-8F40-B578-1AF41EF3438B}"/>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a:extLst>
              <a:ext uri="{FF2B5EF4-FFF2-40B4-BE49-F238E27FC236}">
                <a16:creationId xmlns:a16="http://schemas.microsoft.com/office/drawing/2014/main" id="{40FD8ED5-6CD0-9A49-908F-DD8F31EFE5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a:extLst>
              <a:ext uri="{FF2B5EF4-FFF2-40B4-BE49-F238E27FC236}">
                <a16:creationId xmlns:a16="http://schemas.microsoft.com/office/drawing/2014/main" id="{3F95D50D-3854-BF41-B1B4-C14B47F0A8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DE198175-F7BB-9649-87FC-791054344719}"/>
              </a:ext>
            </a:extLst>
          </p:cNvPr>
          <p:cNvSpPr>
            <a:spLocks noGrp="1"/>
          </p:cNvSpPr>
          <p:nvPr>
            <p:ph type="dt" sz="half" idx="10"/>
          </p:nvPr>
        </p:nvSpPr>
        <p:spPr/>
        <p:txBody>
          <a:bodyPr/>
          <a:lstStyle/>
          <a:p>
            <a:fld id="{84B79D43-DAE6-0F47-A9C1-04982654FBFB}" type="datetimeFigureOut">
              <a:rPr kumimoji="1" lang="zh-CN" altLang="en-US" smtClean="0"/>
              <a:t>2021/10/7</a:t>
            </a:fld>
            <a:endParaRPr kumimoji="1" lang="zh-CN" altLang="en-US"/>
          </a:p>
        </p:txBody>
      </p:sp>
      <p:sp>
        <p:nvSpPr>
          <p:cNvPr id="6" name="页脚占位符 5">
            <a:extLst>
              <a:ext uri="{FF2B5EF4-FFF2-40B4-BE49-F238E27FC236}">
                <a16:creationId xmlns:a16="http://schemas.microsoft.com/office/drawing/2014/main" id="{780D134F-22C8-A147-86A1-AFCE01B66131}"/>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92ABE2F8-7F2B-084D-AA59-F1D650034195}"/>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3026573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FA1B7CB-265E-FE4B-85A7-85095EA77647}"/>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a:extLst>
              <a:ext uri="{FF2B5EF4-FFF2-40B4-BE49-F238E27FC236}">
                <a16:creationId xmlns:a16="http://schemas.microsoft.com/office/drawing/2014/main" id="{45B568F0-876F-3A42-8E9A-F2E0E4E16B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a:extLst>
              <a:ext uri="{FF2B5EF4-FFF2-40B4-BE49-F238E27FC236}">
                <a16:creationId xmlns:a16="http://schemas.microsoft.com/office/drawing/2014/main" id="{C9EE148B-7F31-6C4B-91AC-A6DC3C13CA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9EFCCCA7-808E-BA49-9D15-415B8AA9BFC1}"/>
              </a:ext>
            </a:extLst>
          </p:cNvPr>
          <p:cNvSpPr>
            <a:spLocks noGrp="1"/>
          </p:cNvSpPr>
          <p:nvPr>
            <p:ph type="dt" sz="half" idx="10"/>
          </p:nvPr>
        </p:nvSpPr>
        <p:spPr/>
        <p:txBody>
          <a:bodyPr/>
          <a:lstStyle/>
          <a:p>
            <a:fld id="{84B79D43-DAE6-0F47-A9C1-04982654FBFB}" type="datetimeFigureOut">
              <a:rPr kumimoji="1" lang="zh-CN" altLang="en-US" smtClean="0"/>
              <a:t>2021/10/7</a:t>
            </a:fld>
            <a:endParaRPr kumimoji="1" lang="zh-CN" altLang="en-US"/>
          </a:p>
        </p:txBody>
      </p:sp>
      <p:sp>
        <p:nvSpPr>
          <p:cNvPr id="6" name="页脚占位符 5">
            <a:extLst>
              <a:ext uri="{FF2B5EF4-FFF2-40B4-BE49-F238E27FC236}">
                <a16:creationId xmlns:a16="http://schemas.microsoft.com/office/drawing/2014/main" id="{2C58DD2B-251A-234C-8A57-5ABF94C4A877}"/>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C18CB2A8-5CD9-D04E-B567-7EBEF490AB7F}"/>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1471010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3.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FA695B5B-D5D8-514D-9D02-1B81B7DA77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2B379E33-FD72-9A43-82B2-651959A19C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4218A0E9-40F7-CE46-B403-9DC1CA0AB8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B79D43-DAE6-0F47-A9C1-04982654FBFB}" type="datetimeFigureOut">
              <a:rPr kumimoji="1" lang="zh-CN" altLang="en-US" smtClean="0"/>
              <a:t>2021/10/7</a:t>
            </a:fld>
            <a:endParaRPr kumimoji="1" lang="zh-CN" altLang="en-US"/>
          </a:p>
        </p:txBody>
      </p:sp>
      <p:sp>
        <p:nvSpPr>
          <p:cNvPr id="5" name="页脚占位符 4">
            <a:extLst>
              <a:ext uri="{FF2B5EF4-FFF2-40B4-BE49-F238E27FC236}">
                <a16:creationId xmlns:a16="http://schemas.microsoft.com/office/drawing/2014/main" id="{A3E4EC99-6892-EF4E-898D-4A31CBE00B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灯片编号占位符 5">
            <a:extLst>
              <a:ext uri="{FF2B5EF4-FFF2-40B4-BE49-F238E27FC236}">
                <a16:creationId xmlns:a16="http://schemas.microsoft.com/office/drawing/2014/main" id="{4A055238-B11B-8F4E-80A4-A0A5A1EC7E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F17B97-31AA-F046-A2B1-CB7B8C901C9E}" type="slidenum">
              <a:rPr kumimoji="1" lang="zh-CN" altLang="en-US" smtClean="0"/>
              <a:t>‹#›</a:t>
            </a:fld>
            <a:endParaRPr kumimoji="1" lang="zh-CN" altLang="en-US"/>
          </a:p>
        </p:txBody>
      </p:sp>
      <p:sp>
        <p:nvSpPr>
          <p:cNvPr id="8" name="TextBox 7">
            <a:extLst>
              <a:ext uri="{FF2B5EF4-FFF2-40B4-BE49-F238E27FC236}">
                <a16:creationId xmlns:a16="http://schemas.microsoft.com/office/drawing/2014/main" id="{ADC9DF28-B784-4B91-8307-F068D9E1B671}"/>
              </a:ext>
            </a:extLst>
          </p:cNvPr>
          <p:cNvSpPr txBox="1"/>
          <p:nvPr userDrawn="1"/>
        </p:nvSpPr>
        <p:spPr>
          <a:xfrm>
            <a:off x="8939579" y="-31422"/>
            <a:ext cx="6097464" cy="261610"/>
          </a:xfrm>
          <a:prstGeom prst="rect">
            <a:avLst/>
          </a:prstGeom>
          <a:noFill/>
        </p:spPr>
        <p:txBody>
          <a:bodyPr wrap="square">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33275766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t>Click to edit Master title style</a:t>
            </a:r>
          </a:p>
        </p:txBody>
      </p:sp>
      <p:sp>
        <p:nvSpPr>
          <p:cNvPr id="3075"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panose="020F0502020204030204"/>
                <a:cs typeface="+mn-cs"/>
              </a:defRPr>
            </a:lvl1pPr>
          </a:lstStyle>
          <a:p>
            <a:pPr>
              <a:defRPr/>
            </a:pPr>
            <a:fld id="{D7CF0933-AD9A-483E-B55D-B968C5CAA30A}" type="datetimeFigureOut">
              <a:rPr lang="en-US"/>
              <a:t>10/7/2021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panose="020F0502020204030204"/>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panose="020F0502020204030204"/>
                <a:cs typeface="+mn-cs"/>
              </a:defRPr>
            </a:lvl1pPr>
          </a:lstStyle>
          <a:p>
            <a:pPr>
              <a:defRPr/>
            </a:pPr>
            <a:fld id="{7E8B42BE-97E8-4C84-9448-6C66074E824B}" type="slidenum">
              <a:rPr lang="en-US"/>
              <a:t>‹#›</a:t>
            </a:fld>
            <a:endParaRPr lang="en-US"/>
          </a:p>
        </p:txBody>
      </p:sp>
    </p:spTree>
    <p:extLst>
      <p:ext uri="{BB962C8B-B14F-4D97-AF65-F5344CB8AC3E}">
        <p14:creationId xmlns:p14="http://schemas.microsoft.com/office/powerpoint/2010/main" val="5883049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DED92B-7180-4E8E-9FA1-47FFA8006457}" type="datetimeFigureOut">
              <a:rPr lang="zh-CN" altLang="en-US" smtClean="0"/>
              <a:t>2021/10/7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165893302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972708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Lst>
  <mc:AlternateContent xmlns:mc="http://schemas.openxmlformats.org/markup-compatibility/2006" xmlns:p14="http://schemas.microsoft.com/office/powerpoint/2010/main">
    <mc:Choice Requires="p14">
      <p:transition p14:dur="0" advTm="1000"/>
    </mc:Choice>
    <mc:Fallback xmlns="">
      <p:transition advTm="1000"/>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gif"/><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36.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7.jpeg"/><Relationship Id="rId7" Type="http://schemas.microsoft.com/office/2007/relationships/hdphoto" Target="../media/hdphoto6.wdp"/><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5.png"/><Relationship Id="rId11" Type="http://schemas.microsoft.com/office/2007/relationships/hdphoto" Target="../media/hdphoto8.wdp"/><Relationship Id="rId5" Type="http://schemas.microsoft.com/office/2007/relationships/hdphoto" Target="../media/hdphoto5.wdp"/><Relationship Id="rId10" Type="http://schemas.openxmlformats.org/officeDocument/2006/relationships/image" Target="../media/image27.png"/><Relationship Id="rId4" Type="http://schemas.openxmlformats.org/officeDocument/2006/relationships/image" Target="../media/image24.png"/><Relationship Id="rId9" Type="http://schemas.microsoft.com/office/2007/relationships/hdphoto" Target="../media/hdphoto7.wdp"/></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microsoft.com/office/2007/relationships/hdphoto" Target="../media/hdphoto9.wdp"/><Relationship Id="rId5" Type="http://schemas.openxmlformats.org/officeDocument/2006/relationships/image" Target="../media/image28.png"/><Relationship Id="rId4" Type="http://schemas.microsoft.com/office/2007/relationships/hdphoto" Target="../media/hdphoto5.wdp"/></Relationships>
</file>

<file path=ppt/slides/_rels/slide13.xml.rels><?xml version="1.0" encoding="UTF-8" standalone="yes"?>
<Relationships xmlns="http://schemas.openxmlformats.org/package/2006/relationships"><Relationship Id="rId8" Type="http://schemas.microsoft.com/office/2007/relationships/hdphoto" Target="../media/hdphoto9.wdp"/><Relationship Id="rId3" Type="http://schemas.openxmlformats.org/officeDocument/2006/relationships/image" Target="../media/image29.png"/><Relationship Id="rId7"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36.xml"/><Relationship Id="rId6" Type="http://schemas.microsoft.com/office/2007/relationships/hdphoto" Target="../media/hdphoto5.wdp"/><Relationship Id="rId5" Type="http://schemas.openxmlformats.org/officeDocument/2006/relationships/image" Target="../media/image24.png"/><Relationship Id="rId4" Type="http://schemas.microsoft.com/office/2007/relationships/hdphoto" Target="../media/hdphoto10.wdp"/></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36.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36.xml"/><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5.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7.jpe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17.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jpeg"/><Relationship Id="rId1" Type="http://schemas.openxmlformats.org/officeDocument/2006/relationships/slideLayout" Target="../slideLayouts/slideLayout1.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21.png"/><Relationship Id="rId5" Type="http://schemas.microsoft.com/office/2007/relationships/hdphoto" Target="../media/hdphoto4.wdp"/><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7" name="WordArt 11"/>
          <p:cNvSpPr>
            <a:spLocks noChangeArrowheads="1" noChangeShapeType="1" noTextEdit="1"/>
          </p:cNvSpPr>
          <p:nvPr/>
        </p:nvSpPr>
        <p:spPr bwMode="auto">
          <a:xfrm>
            <a:off x="2819400" y="1676400"/>
            <a:ext cx="6781800" cy="1524000"/>
          </a:xfrm>
          <a:prstGeom prst="rect">
            <a:avLst/>
          </a:prstGeom>
        </p:spPr>
        <p:txBody>
          <a:bodyPr wrap="none" fromWordArt="1">
            <a:prstTxWarp prst="textPlain">
              <a:avLst>
                <a:gd name="adj" fmla="val 50000"/>
              </a:avLst>
            </a:prstTxWarp>
            <a:scene3d>
              <a:camera prst="legacyObliqueTopRight"/>
              <a:lightRig rig="legacyFlat3" dir="b"/>
            </a:scene3d>
            <a:sp3d extrusionH="430200" prstMaterial="legacyMatte">
              <a:extrusionClr>
                <a:srgbClr val="FFFF99"/>
              </a:extrusionClr>
            </a:sp3d>
          </a:bodyPr>
          <a:lstStyle/>
          <a:p>
            <a:pPr algn="ctr"/>
            <a:endParaRPr lang="vi-VN" sz="1100" b="1" kern="10">
              <a:ln w="9525">
                <a:round/>
                <a:headEnd/>
                <a:tailEnd/>
              </a:ln>
              <a:gradFill rotWithShape="1">
                <a:gsLst>
                  <a:gs pos="0">
                    <a:srgbClr val="000000"/>
                  </a:gs>
                  <a:gs pos="20000">
                    <a:srgbClr val="0A128C"/>
                  </a:gs>
                  <a:gs pos="35001">
                    <a:srgbClr val="181CC7"/>
                  </a:gs>
                  <a:gs pos="44000">
                    <a:srgbClr val="7005D4"/>
                  </a:gs>
                  <a:gs pos="50000">
                    <a:srgbClr val="8C3D91"/>
                  </a:gs>
                  <a:gs pos="56000">
                    <a:srgbClr val="7005D4"/>
                  </a:gs>
                  <a:gs pos="64999">
                    <a:srgbClr val="181CC7"/>
                  </a:gs>
                  <a:gs pos="80000">
                    <a:srgbClr val="0A128C"/>
                  </a:gs>
                  <a:gs pos="100000">
                    <a:srgbClr val="000000"/>
                  </a:gs>
                </a:gsLst>
                <a:lin ang="5400000" scaled="1"/>
              </a:gradFill>
              <a:latin typeface="Times New Roman"/>
              <a:cs typeface="Times New Roman"/>
            </a:endParaRPr>
          </a:p>
        </p:txBody>
      </p:sp>
      <p:sp>
        <p:nvSpPr>
          <p:cNvPr id="14348" name="WordArt 12"/>
          <p:cNvSpPr>
            <a:spLocks noChangeArrowheads="1" noChangeShapeType="1" noTextEdit="1"/>
          </p:cNvSpPr>
          <p:nvPr/>
        </p:nvSpPr>
        <p:spPr bwMode="auto">
          <a:xfrm>
            <a:off x="2818340" y="2262480"/>
            <a:ext cx="6173260" cy="722019"/>
          </a:xfrm>
          <a:prstGeom prst="rect">
            <a:avLst/>
          </a:prstGeom>
        </p:spPr>
        <p:txBody>
          <a:bodyPr wrap="none" fromWordArt="1">
            <a:prstTxWarp prst="textPlain">
              <a:avLst>
                <a:gd name="adj" fmla="val 50000"/>
              </a:avLst>
            </a:prstTxWarp>
          </a:bodyPr>
          <a:lstStyle/>
          <a:p>
            <a:pPr algn="ctr">
              <a:defRPr/>
            </a:pPr>
            <a:r>
              <a:rPr lang="en-US" sz="3600" b="1" kern="10" dirty="0">
                <a:ln w="9525">
                  <a:solidFill>
                    <a:srgbClr val="FF0000"/>
                  </a:solidFill>
                  <a:round/>
                  <a:headEnd/>
                  <a:tailEnd/>
                </a:ln>
                <a:solidFill>
                  <a:srgbClr val="0000FF"/>
                </a:solidFill>
                <a:effectLst>
                  <a:outerShdw sy="50000" kx="2453608" rotWithShape="0">
                    <a:srgbClr val="868686">
                      <a:alpha val="50000"/>
                    </a:srgbClr>
                  </a:outerShdw>
                </a:effectLst>
                <a:latin typeface="Times New Roman" pitchFamily="18" charset="0"/>
                <a:cs typeface="Times New Roman" pitchFamily="18" charset="0"/>
              </a:rPr>
              <a:t>MÔN: TIẾNG VIỆT</a:t>
            </a:r>
          </a:p>
        </p:txBody>
      </p:sp>
      <p:grpSp>
        <p:nvGrpSpPr>
          <p:cNvPr id="2053" name="Group 13"/>
          <p:cNvGrpSpPr>
            <a:grpSpLocks/>
          </p:cNvGrpSpPr>
          <p:nvPr/>
        </p:nvGrpSpPr>
        <p:grpSpPr bwMode="auto">
          <a:xfrm>
            <a:off x="1" y="-14288"/>
            <a:ext cx="12256654" cy="6837363"/>
            <a:chOff x="14" y="-9"/>
            <a:chExt cx="5781" cy="4329"/>
          </a:xfrm>
        </p:grpSpPr>
        <p:pic>
          <p:nvPicPr>
            <p:cNvPr id="2057" name="Picture 14"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 y="0"/>
              <a:ext cx="5736"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5"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127" y="2132"/>
              <a:ext cx="4329"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16"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 y="4267"/>
              <a:ext cx="5736"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17"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571" y="2132"/>
              <a:ext cx="4329"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54" name="TextBox 12"/>
          <p:cNvSpPr txBox="1">
            <a:spLocks noChangeArrowheads="1"/>
          </p:cNvSpPr>
          <p:nvPr/>
        </p:nvSpPr>
        <p:spPr bwMode="auto">
          <a:xfrm>
            <a:off x="1752600" y="533400"/>
            <a:ext cx="9331036" cy="130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lnSpc>
                <a:spcPct val="150000"/>
              </a:lnSpc>
            </a:pPr>
            <a:r>
              <a:rPr lang="en-US" sz="2800" b="1" dirty="0">
                <a:solidFill>
                  <a:srgbClr val="FF0000"/>
                </a:solidFill>
                <a:cs typeface="Times New Roman" pitchFamily="18" charset="0"/>
              </a:rPr>
              <a:t>ỦY BAN NHÂN DÂN QUẬN LONG BIÊN</a:t>
            </a:r>
          </a:p>
          <a:p>
            <a:pPr algn="ctr" eaLnBrk="1" hangingPunct="1">
              <a:lnSpc>
                <a:spcPct val="150000"/>
              </a:lnSpc>
            </a:pPr>
            <a:r>
              <a:rPr lang="en-US" sz="2800" b="1" dirty="0">
                <a:solidFill>
                  <a:srgbClr val="FF0000"/>
                </a:solidFill>
                <a:cs typeface="Times New Roman" pitchFamily="18" charset="0"/>
              </a:rPr>
              <a:t>TRƯỜNG TIỂU HỌC ÁI MỘ B</a:t>
            </a:r>
          </a:p>
        </p:txBody>
      </p:sp>
      <p:sp>
        <p:nvSpPr>
          <p:cNvPr id="2055" name="TextBox 13"/>
          <p:cNvSpPr txBox="1">
            <a:spLocks noChangeArrowheads="1"/>
          </p:cNvSpPr>
          <p:nvPr/>
        </p:nvSpPr>
        <p:spPr bwMode="auto">
          <a:xfrm>
            <a:off x="1738476" y="3320936"/>
            <a:ext cx="8534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defRPr/>
            </a:pPr>
            <a:r>
              <a:rPr lang="en-US" altLang="en-US" sz="4000" b="1" dirty="0">
                <a:solidFill>
                  <a:srgbClr val="0070C0"/>
                </a:solidFill>
                <a:latin typeface="Times New Roman" pitchFamily="18" charset="0"/>
              </a:rPr>
              <a:t>PHÂN MÔN </a:t>
            </a:r>
            <a:r>
              <a:rPr lang="en-US" altLang="en-US" sz="4000" b="1">
                <a:solidFill>
                  <a:srgbClr val="0070C0"/>
                </a:solidFill>
                <a:latin typeface="Times New Roman" pitchFamily="18" charset="0"/>
              </a:rPr>
              <a:t>: ĐỌC</a:t>
            </a:r>
            <a:endParaRPr lang="en-US" sz="4000" b="1" i="1" dirty="0">
              <a:solidFill>
                <a:srgbClr val="0070C0"/>
              </a:solidFill>
              <a:latin typeface="Times New Roman" pitchFamily="18" charset="0"/>
              <a:cs typeface="Times New Roman" pitchFamily="18" charset="0"/>
            </a:endParaRPr>
          </a:p>
          <a:p>
            <a:pPr algn="ctr">
              <a:defRPr/>
            </a:pPr>
            <a:endParaRPr lang="en-US" sz="4000" b="1" i="1" dirty="0">
              <a:solidFill>
                <a:srgbClr val="0070C0"/>
              </a:solidFill>
              <a:latin typeface="Times New Roman" pitchFamily="18" charset="0"/>
              <a:cs typeface="Times New Roman" pitchFamily="18" charset="0"/>
            </a:endParaRPr>
          </a:p>
        </p:txBody>
      </p:sp>
      <p:sp>
        <p:nvSpPr>
          <p:cNvPr id="2056" name="TextBox 14"/>
          <p:cNvSpPr txBox="1">
            <a:spLocks noChangeArrowheads="1"/>
          </p:cNvSpPr>
          <p:nvPr/>
        </p:nvSpPr>
        <p:spPr bwMode="auto">
          <a:xfrm>
            <a:off x="1977476" y="4145455"/>
            <a:ext cx="8534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3600" b="1" dirty="0">
                <a:solidFill>
                  <a:srgbClr val="FF0000"/>
                </a:solidFill>
                <a:cs typeface="Times New Roman" pitchFamily="18" charset="0"/>
              </a:rPr>
              <a:t>LỚP 2</a:t>
            </a:r>
          </a:p>
        </p:txBody>
      </p:sp>
      <p:sp>
        <p:nvSpPr>
          <p:cNvPr id="12" name="TextBox 14">
            <a:extLst>
              <a:ext uri="{FF2B5EF4-FFF2-40B4-BE49-F238E27FC236}">
                <a16:creationId xmlns:a16="http://schemas.microsoft.com/office/drawing/2014/main" id="{038EBA7F-34F2-4ECE-BCA6-B7BCB30B21FB}"/>
              </a:ext>
            </a:extLst>
          </p:cNvPr>
          <p:cNvSpPr txBox="1">
            <a:spLocks noChangeArrowheads="1"/>
          </p:cNvSpPr>
          <p:nvPr/>
        </p:nvSpPr>
        <p:spPr bwMode="auto">
          <a:xfrm>
            <a:off x="1969029" y="5045758"/>
            <a:ext cx="8534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3600" b="1" dirty="0" err="1">
                <a:solidFill>
                  <a:srgbClr val="7030A0"/>
                </a:solidFill>
                <a:cs typeface="Times New Roman" pitchFamily="18" charset="0"/>
              </a:rPr>
              <a:t>Bài</a:t>
            </a:r>
            <a:r>
              <a:rPr lang="en-US" sz="3600" b="1">
                <a:solidFill>
                  <a:srgbClr val="7030A0"/>
                </a:solidFill>
                <a:cs typeface="Times New Roman" pitchFamily="18" charset="0"/>
              </a:rPr>
              <a:t>: Cầu thủ dự bị</a:t>
            </a:r>
            <a:endParaRPr lang="en-US" sz="3600" b="1" dirty="0">
              <a:solidFill>
                <a:srgbClr val="7030A0"/>
              </a:solidFill>
              <a:cs typeface="Times New Roman" pitchFamily="18" charset="0"/>
            </a:endParaRPr>
          </a:p>
        </p:txBody>
      </p:sp>
      <p:pic>
        <p:nvPicPr>
          <p:cNvPr id="13" name="Picture 12">
            <a:extLst>
              <a:ext uri="{FF2B5EF4-FFF2-40B4-BE49-F238E27FC236}">
                <a16:creationId xmlns:a16="http://schemas.microsoft.com/office/drawing/2014/main" id="{BC8C3591-1849-4523-A500-493EB0D6E0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505" y="178287"/>
            <a:ext cx="1523999" cy="1523999"/>
          </a:xfrm>
          <a:prstGeom prst="rect">
            <a:avLst/>
          </a:prstGeom>
        </p:spPr>
      </p:pic>
    </p:spTree>
    <p:extLst>
      <p:ext uri="{BB962C8B-B14F-4D97-AF65-F5344CB8AC3E}">
        <p14:creationId xmlns:p14="http://schemas.microsoft.com/office/powerpoint/2010/main" val="18488895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repeatCount="2000" fill="hold" grpId="0" nodeType="afterEffect" nodePh="1">
                                  <p:stCondLst>
                                    <p:cond delay="0"/>
                                  </p:stCondLst>
                                  <p:endCondLst>
                                    <p:cond evt="begin" delay="0">
                                      <p:tn val="5"/>
                                    </p:cond>
                                  </p:endCondLst>
                                  <p:childTnLst>
                                    <p:set>
                                      <p:cBhvr>
                                        <p:cTn id="6" dur="1" fill="hold">
                                          <p:stCondLst>
                                            <p:cond delay="0"/>
                                          </p:stCondLst>
                                        </p:cTn>
                                        <p:tgtEl>
                                          <p:spTgt spid="14347"/>
                                        </p:tgtEl>
                                        <p:attrNameLst>
                                          <p:attrName>style.visibility</p:attrName>
                                        </p:attrNameLst>
                                      </p:cBhvr>
                                      <p:to>
                                        <p:strVal val="visible"/>
                                      </p:to>
                                    </p:set>
                                    <p:anim calcmode="lin" valueType="num">
                                      <p:cBhvr>
                                        <p:cTn id="7" dur="500" fill="hold"/>
                                        <p:tgtEl>
                                          <p:spTgt spid="14347"/>
                                        </p:tgtEl>
                                        <p:attrNameLst>
                                          <p:attrName>ppt_w</p:attrName>
                                        </p:attrNameLst>
                                      </p:cBhvr>
                                      <p:tavLst>
                                        <p:tav tm="0">
                                          <p:val>
                                            <p:fltVal val="0"/>
                                          </p:val>
                                        </p:tav>
                                        <p:tav tm="100000">
                                          <p:val>
                                            <p:strVal val="#ppt_w"/>
                                          </p:val>
                                        </p:tav>
                                      </p:tavLst>
                                    </p:anim>
                                    <p:anim calcmode="lin" valueType="num">
                                      <p:cBhvr>
                                        <p:cTn id="8" dur="500" fill="hold"/>
                                        <p:tgtEl>
                                          <p:spTgt spid="14347"/>
                                        </p:tgtEl>
                                        <p:attrNameLst>
                                          <p:attrName>ppt_h</p:attrName>
                                        </p:attrNameLst>
                                      </p:cBhvr>
                                      <p:tavLst>
                                        <p:tav tm="0">
                                          <p:val>
                                            <p:fltVal val="0"/>
                                          </p:val>
                                        </p:tav>
                                        <p:tav tm="100000">
                                          <p:val>
                                            <p:strVal val="#ppt_h"/>
                                          </p:val>
                                        </p:tav>
                                      </p:tavLst>
                                    </p:anim>
                                    <p:animEffect transition="in" filter="fade">
                                      <p:cBhvr>
                                        <p:cTn id="9" dur="500"/>
                                        <p:tgtEl>
                                          <p:spTgt spid="14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86" descr="书本蓝阴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3498" y="965006"/>
            <a:ext cx="8248759" cy="4353154"/>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F:\360安全浏览器下载\六一\Nipic_2531170_b95b5e79d8a6cffe\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25865" y="2222433"/>
            <a:ext cx="2552700" cy="353483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6437100-CA1D-413A-B1B2-E22DC2619EF2}"/>
              </a:ext>
            </a:extLst>
          </p:cNvPr>
          <p:cNvSpPr txBox="1"/>
          <p:nvPr/>
        </p:nvSpPr>
        <p:spPr>
          <a:xfrm>
            <a:off x="1413434" y="2075227"/>
            <a:ext cx="7996037"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72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Trả</a:t>
            </a:r>
            <a:r>
              <a:rPr kumimoji="0" lang="en-US" sz="7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72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lời</a:t>
            </a:r>
            <a:r>
              <a:rPr kumimoji="0" lang="en-US" sz="7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72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7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72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hỏi</a:t>
            </a:r>
            <a:endParaRPr kumimoji="0" lang="en-US" sz="7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81527626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500"/>
                                        <p:tgtEl>
                                          <p:spTgt spid="1126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101">
            <a:extLst>
              <a:ext uri="{FF2B5EF4-FFF2-40B4-BE49-F238E27FC236}">
                <a16:creationId xmlns:a16="http://schemas.microsoft.com/office/drawing/2014/main" id="{8C6AD834-83E3-4445-ABAA-47638B289E54}"/>
              </a:ext>
            </a:extLst>
          </p:cNvPr>
          <p:cNvPicPr>
            <a:picLocks noChangeAspect="1"/>
          </p:cNvPicPr>
          <p:nvPr/>
        </p:nvPicPr>
        <p:blipFill>
          <a:blip r:embed="rId3"/>
          <a:srcRect/>
          <a:stretch>
            <a:fillRect/>
          </a:stretch>
        </p:blipFill>
        <p:spPr>
          <a:xfrm>
            <a:off x="0" y="0"/>
            <a:ext cx="12192002" cy="6858001"/>
          </a:xfrm>
          <a:prstGeom prst="rect">
            <a:avLst/>
          </a:prstGeom>
        </p:spPr>
      </p:pic>
      <p:sp>
        <p:nvSpPr>
          <p:cNvPr id="8" name="矩形 7">
            <a:extLst>
              <a:ext uri="{FF2B5EF4-FFF2-40B4-BE49-F238E27FC236}">
                <a16:creationId xmlns:a16="http://schemas.microsoft.com/office/drawing/2014/main" id="{8FF48876-C2A8-E948-B51B-EC9DD93B0621}"/>
              </a:ext>
            </a:extLst>
          </p:cNvPr>
          <p:cNvSpPr/>
          <p:nvPr/>
        </p:nvSpPr>
        <p:spPr>
          <a:xfrm>
            <a:off x="1538273" y="1186048"/>
            <a:ext cx="9398018" cy="4774400"/>
          </a:xfrm>
          <a:prstGeom prst="rect">
            <a:avLst/>
          </a:prstGeom>
          <a:solidFill>
            <a:srgbClr val="FDCE66"/>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3200" b="0" i="0" u="none" strike="noStrike" kern="1200" cap="none" spc="0" normalizeH="0" baseline="0" noProof="0">
              <a:ln>
                <a:noFill/>
              </a:ln>
              <a:solidFill>
                <a:schemeClr val="bg1"/>
              </a:solidFill>
              <a:effectLst/>
              <a:uLnTx/>
              <a:uFillTx/>
              <a:latin typeface="等线" panose="020F0502020204030204"/>
              <a:ea typeface="等线" panose="02010600030101010101" pitchFamily="2" charset="-122"/>
              <a:cs typeface="+mn-cs"/>
            </a:endParaRPr>
          </a:p>
        </p:txBody>
      </p:sp>
      <p:sp>
        <p:nvSpPr>
          <p:cNvPr id="6" name="矩形 5">
            <a:extLst>
              <a:ext uri="{FF2B5EF4-FFF2-40B4-BE49-F238E27FC236}">
                <a16:creationId xmlns:a16="http://schemas.microsoft.com/office/drawing/2014/main" id="{CA94C4FE-790E-0844-A955-CCB8D7FEC14D}"/>
              </a:ext>
            </a:extLst>
          </p:cNvPr>
          <p:cNvSpPr/>
          <p:nvPr/>
        </p:nvSpPr>
        <p:spPr>
          <a:xfrm>
            <a:off x="88777" y="0"/>
            <a:ext cx="12014446" cy="6729274"/>
          </a:xfrm>
          <a:prstGeom prst="rect">
            <a:avLst/>
          </a:prstGeom>
          <a:solidFill>
            <a:srgbClr val="039373"/>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3200" b="0" i="0" u="none" strike="noStrike" kern="1200" cap="none" spc="0" normalizeH="0" baseline="0" noProof="0" dirty="0">
              <a:ln>
                <a:noFill/>
              </a:ln>
              <a:solidFill>
                <a:schemeClr val="bg1"/>
              </a:solidFill>
              <a:effectLst/>
              <a:uLnTx/>
              <a:uFillTx/>
              <a:latin typeface="等线" panose="020F0502020204030204"/>
              <a:ea typeface="等线" panose="02010600030101010101" pitchFamily="2" charset="-122"/>
              <a:cs typeface="+mn-cs"/>
            </a:endParaRPr>
          </a:p>
        </p:txBody>
      </p:sp>
      <p:sp>
        <p:nvSpPr>
          <p:cNvPr id="9" name="矩形 8">
            <a:extLst>
              <a:ext uri="{FF2B5EF4-FFF2-40B4-BE49-F238E27FC236}">
                <a16:creationId xmlns:a16="http://schemas.microsoft.com/office/drawing/2014/main" id="{0545FD9D-3207-034C-B282-555FBED1DF90}"/>
              </a:ext>
            </a:extLst>
          </p:cNvPr>
          <p:cNvSpPr/>
          <p:nvPr/>
        </p:nvSpPr>
        <p:spPr>
          <a:xfrm>
            <a:off x="88777" y="6207828"/>
            <a:ext cx="11851688" cy="482200"/>
          </a:xfrm>
          <a:prstGeom prst="rect">
            <a:avLst/>
          </a:prstGeom>
          <a:solidFill>
            <a:srgbClr val="DAA16D"/>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i="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FC1ABDAC-5CA8-48FA-8D85-2ABE5F069B97}"/>
              </a:ext>
            </a:extLst>
          </p:cNvPr>
          <p:cNvSpPr txBox="1"/>
          <p:nvPr/>
        </p:nvSpPr>
        <p:spPr>
          <a:xfrm>
            <a:off x="2053590" y="1041588"/>
            <a:ext cx="4885111" cy="730200"/>
          </a:xfrm>
          <a:prstGeom prst="rect">
            <a:avLst/>
          </a:prstGeom>
          <a:noFill/>
        </p:spPr>
        <p:txBody>
          <a:bodyPr wrap="square" rtlCol="0">
            <a:spAutoFit/>
          </a:bodyPr>
          <a:lstStyle/>
          <a:p>
            <a:pPr algn="just">
              <a:lnSpc>
                <a:spcPct val="150000"/>
              </a:lnSpc>
            </a:pPr>
            <a:r>
              <a:rPr lang="vi-VN" sz="32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1.</a:t>
            </a:r>
            <a:r>
              <a:rPr lang="vi-VN" sz="32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Câu chuyện kể về ai?</a:t>
            </a:r>
          </a:p>
        </p:txBody>
      </p:sp>
      <p:sp>
        <p:nvSpPr>
          <p:cNvPr id="12" name="TextBox 11">
            <a:extLst>
              <a:ext uri="{FF2B5EF4-FFF2-40B4-BE49-F238E27FC236}">
                <a16:creationId xmlns:a16="http://schemas.microsoft.com/office/drawing/2014/main" id="{70BCADA6-64A6-475E-B698-1CDC95AE89D6}"/>
              </a:ext>
            </a:extLst>
          </p:cNvPr>
          <p:cNvSpPr txBox="1"/>
          <p:nvPr/>
        </p:nvSpPr>
        <p:spPr>
          <a:xfrm>
            <a:off x="1934371" y="1757211"/>
            <a:ext cx="9668744" cy="738151"/>
          </a:xfrm>
          <a:prstGeom prst="rect">
            <a:avLst/>
          </a:prstGeom>
          <a:noFill/>
        </p:spPr>
        <p:txBody>
          <a:bodyPr wrap="square" rtlCol="0">
            <a:spAutoFit/>
          </a:bodyPr>
          <a:lstStyle/>
          <a:p>
            <a:pPr algn="just">
              <a:lnSpc>
                <a:spcPct val="150000"/>
              </a:lnSpc>
            </a:pPr>
            <a:r>
              <a:rPr lang="vi-VN" sz="3200" dirty="0">
                <a:solidFill>
                  <a:srgbClr val="FFFF0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Câu chuyện kể về gấu con và các bạn của gấu con.</a:t>
            </a:r>
          </a:p>
        </p:txBody>
      </p:sp>
      <p:sp>
        <p:nvSpPr>
          <p:cNvPr id="13" name="TextBox 12">
            <a:extLst>
              <a:ext uri="{FF2B5EF4-FFF2-40B4-BE49-F238E27FC236}">
                <a16:creationId xmlns:a16="http://schemas.microsoft.com/office/drawing/2014/main" id="{DE22C7F0-A1A0-492F-9C10-E5A6064F3624}"/>
              </a:ext>
            </a:extLst>
          </p:cNvPr>
          <p:cNvSpPr txBox="1"/>
          <p:nvPr/>
        </p:nvSpPr>
        <p:spPr>
          <a:xfrm>
            <a:off x="1934371" y="2556993"/>
            <a:ext cx="9245961" cy="730200"/>
          </a:xfrm>
          <a:prstGeom prst="rect">
            <a:avLst/>
          </a:prstGeom>
          <a:noFill/>
        </p:spPr>
        <p:txBody>
          <a:bodyPr wrap="square" rtlCol="0">
            <a:spAutoFit/>
          </a:bodyPr>
          <a:lstStyle/>
          <a:p>
            <a:pPr algn="just">
              <a:lnSpc>
                <a:spcPct val="150000"/>
              </a:lnSpc>
            </a:pPr>
            <a:r>
              <a:rPr lang="vi-VN" sz="32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2.</a:t>
            </a:r>
            <a:r>
              <a:rPr lang="vi-VN" sz="32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Vì sao lúc đầu chưa đội nào muốn nhận gấu con?</a:t>
            </a:r>
          </a:p>
        </p:txBody>
      </p:sp>
      <p:sp>
        <p:nvSpPr>
          <p:cNvPr id="14" name="TextBox 13">
            <a:extLst>
              <a:ext uri="{FF2B5EF4-FFF2-40B4-BE49-F238E27FC236}">
                <a16:creationId xmlns:a16="http://schemas.microsoft.com/office/drawing/2014/main" id="{E9E348CB-D170-4DF5-8DA8-261FAEEE6908}"/>
              </a:ext>
            </a:extLst>
          </p:cNvPr>
          <p:cNvSpPr txBox="1"/>
          <p:nvPr/>
        </p:nvSpPr>
        <p:spPr>
          <a:xfrm>
            <a:off x="1419054" y="3485929"/>
            <a:ext cx="9811197" cy="1210331"/>
          </a:xfrm>
          <a:prstGeom prst="rect">
            <a:avLst/>
          </a:prstGeom>
          <a:noFill/>
        </p:spPr>
        <p:txBody>
          <a:bodyPr wrap="square" rtlCol="0">
            <a:spAutoFit/>
          </a:bodyPr>
          <a:lstStyle/>
          <a:p>
            <a:pPr algn="just">
              <a:lnSpc>
                <a:spcPct val="120000"/>
              </a:lnSpc>
            </a:pPr>
            <a:r>
              <a:rPr lang="vi-VN" sz="3200" dirty="0">
                <a:solidFill>
                  <a:srgbClr val="FFFF0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Lúc đầu, chưa đội nào muốn nhận gấu con vì nhìn gấu con có vẻ chậm chạp và đá bóng không tốt.</a:t>
            </a:r>
          </a:p>
        </p:txBody>
      </p:sp>
      <p:pic>
        <p:nvPicPr>
          <p:cNvPr id="15" name="Picture 14">
            <a:extLst>
              <a:ext uri="{FF2B5EF4-FFF2-40B4-BE49-F238E27FC236}">
                <a16:creationId xmlns:a16="http://schemas.microsoft.com/office/drawing/2014/main" id="{A731EECE-6B05-4AC1-A151-48E12F67F16D}"/>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588885" y="1695580"/>
            <a:ext cx="1345486" cy="1313950"/>
          </a:xfrm>
          <a:prstGeom prst="ellipse">
            <a:avLst/>
          </a:prstGeom>
          <a:ln w="19050">
            <a:solidFill>
              <a:srgbClr val="0070C0"/>
            </a:solidFill>
          </a:ln>
        </p:spPr>
      </p:pic>
      <p:pic>
        <p:nvPicPr>
          <p:cNvPr id="16" name="Picture 15">
            <a:extLst>
              <a:ext uri="{FF2B5EF4-FFF2-40B4-BE49-F238E27FC236}">
                <a16:creationId xmlns:a16="http://schemas.microsoft.com/office/drawing/2014/main" id="{59869600-F6F0-4D96-8211-31ACFBCDD90A}"/>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Effect>
                      <a14:saturation sat="200000"/>
                    </a14:imgEffect>
                  </a14:imgLayer>
                </a14:imgProps>
              </a:ext>
            </a:extLst>
          </a:blip>
          <a:stretch>
            <a:fillRect/>
          </a:stretch>
        </p:blipFill>
        <p:spPr>
          <a:xfrm>
            <a:off x="1801325" y="4719855"/>
            <a:ext cx="1856275" cy="1316841"/>
          </a:xfrm>
          <a:prstGeom prst="ellipse">
            <a:avLst/>
          </a:prstGeom>
          <a:ln>
            <a:noFill/>
          </a:ln>
          <a:effectLst>
            <a:softEdge rad="112500"/>
          </a:effectLst>
        </p:spPr>
      </p:pic>
      <p:pic>
        <p:nvPicPr>
          <p:cNvPr id="17" name="Picture 16">
            <a:extLst>
              <a:ext uri="{FF2B5EF4-FFF2-40B4-BE49-F238E27FC236}">
                <a16:creationId xmlns:a16="http://schemas.microsoft.com/office/drawing/2014/main" id="{FEF1A569-02BB-4417-9FDD-99300CAF7A70}"/>
              </a:ext>
            </a:extLst>
          </p:cNvPr>
          <p:cNvPicPr>
            <a:picLocks noChangeAspect="1"/>
          </p:cNvPicPr>
          <p:nvPr/>
        </p:nvPicPr>
        <p:blipFill>
          <a:blip r:embed="rId8">
            <a:extLst>
              <a:ext uri="{BEBA8EAE-BF5A-486C-A8C5-ECC9F3942E4B}">
                <a14:imgProps xmlns:a14="http://schemas.microsoft.com/office/drawing/2010/main">
                  <a14:imgLayer r:embed="rId9">
                    <a14:imgEffect>
                      <a14:sharpenSoften amount="25000"/>
                    </a14:imgEffect>
                    <a14:imgEffect>
                      <a14:saturation sat="200000"/>
                    </a14:imgEffect>
                  </a14:imgLayer>
                </a14:imgProps>
              </a:ext>
            </a:extLst>
          </a:blip>
          <a:stretch>
            <a:fillRect/>
          </a:stretch>
        </p:blipFill>
        <p:spPr>
          <a:xfrm>
            <a:off x="4136365" y="4716051"/>
            <a:ext cx="1739653" cy="1390650"/>
          </a:xfrm>
          <a:prstGeom prst="ellipse">
            <a:avLst/>
          </a:prstGeom>
          <a:ln>
            <a:noFill/>
          </a:ln>
          <a:effectLst>
            <a:softEdge rad="112500"/>
          </a:effectLst>
        </p:spPr>
      </p:pic>
      <p:pic>
        <p:nvPicPr>
          <p:cNvPr id="18" name="Picture 17">
            <a:extLst>
              <a:ext uri="{FF2B5EF4-FFF2-40B4-BE49-F238E27FC236}">
                <a16:creationId xmlns:a16="http://schemas.microsoft.com/office/drawing/2014/main" id="{9C462881-0F16-433D-AF4C-0199BE8E7CAC}"/>
              </a:ext>
            </a:extLst>
          </p:cNvPr>
          <p:cNvPicPr>
            <a:picLocks noChangeAspect="1"/>
          </p:cNvPicPr>
          <p:nvPr/>
        </p:nvPicPr>
        <p:blipFill>
          <a:blip r:embed="rId10">
            <a:extLst>
              <a:ext uri="{BEBA8EAE-BF5A-486C-A8C5-ECC9F3942E4B}">
                <a14:imgProps xmlns:a14="http://schemas.microsoft.com/office/drawing/2010/main">
                  <a14:imgLayer r:embed="rId11">
                    <a14:imgEffect>
                      <a14:sharpenSoften amount="25000"/>
                    </a14:imgEffect>
                    <a14:imgEffect>
                      <a14:saturation sat="200000"/>
                    </a14:imgEffect>
                  </a14:imgLayer>
                </a14:imgProps>
              </a:ext>
            </a:extLst>
          </a:blip>
          <a:stretch>
            <a:fillRect/>
          </a:stretch>
        </p:blipFill>
        <p:spPr>
          <a:xfrm>
            <a:off x="6249880" y="4671481"/>
            <a:ext cx="1739653" cy="1365215"/>
          </a:xfrm>
          <a:prstGeom prst="ellipse">
            <a:avLst/>
          </a:prstGeom>
          <a:ln>
            <a:noFill/>
          </a:ln>
          <a:effectLst>
            <a:softEdge rad="112500"/>
          </a:effectLst>
        </p:spPr>
      </p:pic>
    </p:spTree>
    <p:extLst>
      <p:ext uri="{BB962C8B-B14F-4D97-AF65-F5344CB8AC3E}">
        <p14:creationId xmlns:p14="http://schemas.microsoft.com/office/powerpoint/2010/main" val="11783053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500"/>
                                        <p:tgtEl>
                                          <p:spTgt spid="14"/>
                                        </p:tgtEl>
                                      </p:cBhvr>
                                    </p:animEffect>
                                  </p:childTnLst>
                                </p:cTn>
                              </p:par>
                            </p:childTnLst>
                          </p:cTn>
                        </p:par>
                        <p:par>
                          <p:cTn id="27" fill="hold">
                            <p:stCondLst>
                              <p:cond delay="500"/>
                            </p:stCondLst>
                            <p:childTnLst>
                              <p:par>
                                <p:cTn id="28" presetID="42" presetClass="entr" presetSubtype="0"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1000"/>
                                        <p:tgtEl>
                                          <p:spTgt spid="16"/>
                                        </p:tgtEl>
                                      </p:cBhvr>
                                    </p:animEffect>
                                    <p:anim calcmode="lin" valueType="num">
                                      <p:cBhvr>
                                        <p:cTn id="31" dur="1000" fill="hold"/>
                                        <p:tgtEl>
                                          <p:spTgt spid="16"/>
                                        </p:tgtEl>
                                        <p:attrNameLst>
                                          <p:attrName>ppt_x</p:attrName>
                                        </p:attrNameLst>
                                      </p:cBhvr>
                                      <p:tavLst>
                                        <p:tav tm="0">
                                          <p:val>
                                            <p:strVal val="#ppt_x"/>
                                          </p:val>
                                        </p:tav>
                                        <p:tav tm="100000">
                                          <p:val>
                                            <p:strVal val="#ppt_x"/>
                                          </p:val>
                                        </p:tav>
                                      </p:tavLst>
                                    </p:anim>
                                    <p:anim calcmode="lin" valueType="num">
                                      <p:cBhvr>
                                        <p:cTn id="32" dur="1000" fill="hold"/>
                                        <p:tgtEl>
                                          <p:spTgt spid="16"/>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1000" fill="hold"/>
                                        <p:tgtEl>
                                          <p:spTgt spid="17"/>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1000"/>
                                        <p:tgtEl>
                                          <p:spTgt spid="18"/>
                                        </p:tgtEl>
                                      </p:cBhvr>
                                    </p:animEffect>
                                    <p:anim calcmode="lin" valueType="num">
                                      <p:cBhvr>
                                        <p:cTn id="41" dur="1000" fill="hold"/>
                                        <p:tgtEl>
                                          <p:spTgt spid="18"/>
                                        </p:tgtEl>
                                        <p:attrNameLst>
                                          <p:attrName>ppt_x</p:attrName>
                                        </p:attrNameLst>
                                      </p:cBhvr>
                                      <p:tavLst>
                                        <p:tav tm="0">
                                          <p:val>
                                            <p:strVal val="#ppt_x"/>
                                          </p:val>
                                        </p:tav>
                                        <p:tav tm="100000">
                                          <p:val>
                                            <p:strVal val="#ppt_x"/>
                                          </p:val>
                                        </p:tav>
                                      </p:tavLst>
                                    </p:anim>
                                    <p:anim calcmode="lin" valueType="num">
                                      <p:cBhvr>
                                        <p:cTn id="4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CA94C4FE-790E-0844-A955-CCB8D7FEC14D}"/>
              </a:ext>
            </a:extLst>
          </p:cNvPr>
          <p:cNvSpPr/>
          <p:nvPr/>
        </p:nvSpPr>
        <p:spPr>
          <a:xfrm>
            <a:off x="88777" y="0"/>
            <a:ext cx="12014446" cy="6729274"/>
          </a:xfrm>
          <a:prstGeom prst="rect">
            <a:avLst/>
          </a:prstGeom>
          <a:solidFill>
            <a:srgbClr val="039373"/>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2800" b="0" i="0" u="none" strike="noStrike" kern="1200" cap="none" spc="0" normalizeH="0" baseline="0" noProof="0" dirty="0">
              <a:ln>
                <a:noFill/>
              </a:ln>
              <a:solidFill>
                <a:schemeClr val="bg1"/>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矩形 8">
            <a:extLst>
              <a:ext uri="{FF2B5EF4-FFF2-40B4-BE49-F238E27FC236}">
                <a16:creationId xmlns:a16="http://schemas.microsoft.com/office/drawing/2014/main" id="{0545FD9D-3207-034C-B282-555FBED1DF90}"/>
              </a:ext>
            </a:extLst>
          </p:cNvPr>
          <p:cNvSpPr/>
          <p:nvPr/>
        </p:nvSpPr>
        <p:spPr>
          <a:xfrm>
            <a:off x="88777" y="6199065"/>
            <a:ext cx="11851688" cy="482200"/>
          </a:xfrm>
          <a:prstGeom prst="rect">
            <a:avLst/>
          </a:prstGeom>
          <a:solidFill>
            <a:srgbClr val="DAA16D"/>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2800" b="0" i="0" u="none" strike="noStrike" kern="1200" cap="none" spc="0" normalizeH="0" baseline="0" noProof="0">
              <a:ln>
                <a:noFill/>
              </a:ln>
              <a:solidFill>
                <a:schemeClr val="bg1"/>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9" name="TextBox 18">
            <a:extLst>
              <a:ext uri="{FF2B5EF4-FFF2-40B4-BE49-F238E27FC236}">
                <a16:creationId xmlns:a16="http://schemas.microsoft.com/office/drawing/2014/main" id="{6AD67FCA-9871-4C63-8B6B-5E2AD0F2BE2D}"/>
              </a:ext>
            </a:extLst>
          </p:cNvPr>
          <p:cNvSpPr txBox="1"/>
          <p:nvPr/>
        </p:nvSpPr>
        <p:spPr>
          <a:xfrm>
            <a:off x="2114227" y="237026"/>
            <a:ext cx="8356460" cy="650499"/>
          </a:xfrm>
          <a:prstGeom prst="rect">
            <a:avLst/>
          </a:prstGeom>
          <a:noFill/>
        </p:spPr>
        <p:txBody>
          <a:bodyPr wrap="square" rtlCol="0">
            <a:spAutoFit/>
          </a:bodyPr>
          <a:lstStyle/>
          <a:p>
            <a:pPr algn="just">
              <a:lnSpc>
                <a:spcPct val="150000"/>
              </a:lnSpc>
            </a:pPr>
            <a:r>
              <a:rPr lang="vi-VN" sz="2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3.</a:t>
            </a:r>
            <a:r>
              <a:rPr lang="vi-VN"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Là cầu thủ dự bị, gấu con đã làm gì?</a:t>
            </a:r>
          </a:p>
        </p:txBody>
      </p:sp>
      <p:pic>
        <p:nvPicPr>
          <p:cNvPr id="20" name="Picture 19">
            <a:extLst>
              <a:ext uri="{FF2B5EF4-FFF2-40B4-BE49-F238E27FC236}">
                <a16:creationId xmlns:a16="http://schemas.microsoft.com/office/drawing/2014/main" id="{FECB7C89-4B59-4B9E-842B-7FAADDB8D211}"/>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164699" y="888882"/>
            <a:ext cx="1873607" cy="1829693"/>
          </a:xfrm>
          <a:prstGeom prst="ellipse">
            <a:avLst/>
          </a:prstGeom>
          <a:ln w="19050">
            <a:solidFill>
              <a:srgbClr val="0070C0"/>
            </a:solidFill>
          </a:ln>
        </p:spPr>
      </p:pic>
      <p:sp>
        <p:nvSpPr>
          <p:cNvPr id="21" name="TextBox 20">
            <a:extLst>
              <a:ext uri="{FF2B5EF4-FFF2-40B4-BE49-F238E27FC236}">
                <a16:creationId xmlns:a16="http://schemas.microsoft.com/office/drawing/2014/main" id="{C1960319-F846-4C4D-9BE1-F95ECEDB8841}"/>
              </a:ext>
            </a:extLst>
          </p:cNvPr>
          <p:cNvSpPr txBox="1"/>
          <p:nvPr/>
        </p:nvSpPr>
        <p:spPr>
          <a:xfrm>
            <a:off x="2114227" y="1079609"/>
            <a:ext cx="9927775" cy="1296830"/>
          </a:xfrm>
          <a:prstGeom prst="rect">
            <a:avLst/>
          </a:prstGeom>
          <a:noFill/>
        </p:spPr>
        <p:txBody>
          <a:bodyPr wrap="square" rtlCol="0">
            <a:spAutoFit/>
          </a:bodyPr>
          <a:lstStyle/>
          <a:p>
            <a:pPr algn="just">
              <a:lnSpc>
                <a:spcPct val="150000"/>
              </a:lnSpc>
            </a:pPr>
            <a:r>
              <a:rPr lang="vi-VN" sz="2800" dirty="0">
                <a:solidFill>
                  <a:srgbClr val="FFFF0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Là cầu thủ dự bị, gấu con đã đi nhặt bóng cho các bạn. Gấu con cố gắng chạy nhanh để các bạn không phải chờ lâu.</a:t>
            </a:r>
          </a:p>
        </p:txBody>
      </p:sp>
      <p:sp>
        <p:nvSpPr>
          <p:cNvPr id="22" name="TextBox 21">
            <a:extLst>
              <a:ext uri="{FF2B5EF4-FFF2-40B4-BE49-F238E27FC236}">
                <a16:creationId xmlns:a16="http://schemas.microsoft.com/office/drawing/2014/main" id="{23DC41D3-87E2-4C0B-A53E-5ADD18DB9AB4}"/>
              </a:ext>
            </a:extLst>
          </p:cNvPr>
          <p:cNvSpPr txBox="1"/>
          <p:nvPr/>
        </p:nvSpPr>
        <p:spPr>
          <a:xfrm>
            <a:off x="632601" y="3796994"/>
            <a:ext cx="10926798" cy="650499"/>
          </a:xfrm>
          <a:prstGeom prst="rect">
            <a:avLst/>
          </a:prstGeom>
          <a:noFill/>
        </p:spPr>
        <p:txBody>
          <a:bodyPr wrap="square" rtlCol="0">
            <a:spAutoFit/>
          </a:bodyPr>
          <a:lstStyle/>
          <a:p>
            <a:pPr algn="just">
              <a:lnSpc>
                <a:spcPct val="150000"/>
              </a:lnSpc>
            </a:pPr>
            <a:r>
              <a:rPr lang="vi-VN" sz="2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4.</a:t>
            </a:r>
            <a:r>
              <a:rPr lang="vi-VN"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Vì sao cuối cùng cả hai đội đều muốn gấu con về đội của mình?</a:t>
            </a:r>
          </a:p>
        </p:txBody>
      </p:sp>
      <p:sp>
        <p:nvSpPr>
          <p:cNvPr id="23" name="TextBox 22">
            <a:extLst>
              <a:ext uri="{FF2B5EF4-FFF2-40B4-BE49-F238E27FC236}">
                <a16:creationId xmlns:a16="http://schemas.microsoft.com/office/drawing/2014/main" id="{BA1E7C03-9C2F-4F3B-AE0D-0D7F73DD5E50}"/>
              </a:ext>
            </a:extLst>
          </p:cNvPr>
          <p:cNvSpPr txBox="1"/>
          <p:nvPr/>
        </p:nvSpPr>
        <p:spPr>
          <a:xfrm>
            <a:off x="910297" y="2527672"/>
            <a:ext cx="11030167" cy="1296830"/>
          </a:xfrm>
          <a:prstGeom prst="rect">
            <a:avLst/>
          </a:prstGeom>
          <a:noFill/>
        </p:spPr>
        <p:txBody>
          <a:bodyPr wrap="square" rtlCol="0">
            <a:spAutoFit/>
          </a:bodyPr>
          <a:lstStyle/>
          <a:p>
            <a:pPr algn="just">
              <a:lnSpc>
                <a:spcPct val="150000"/>
              </a:lnSpc>
            </a:pPr>
            <a:r>
              <a:rPr lang="vi-VN" sz="2800" dirty="0">
                <a:solidFill>
                  <a:srgbClr val="FFFF0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Hằng ngày, gấu đến sân bóng từ sớm để chăm chỉ luyện tập, đá bóng ra xa rồi nhặt lại, đá đi đá lại,...</a:t>
            </a:r>
          </a:p>
        </p:txBody>
      </p:sp>
      <p:pic>
        <p:nvPicPr>
          <p:cNvPr id="24" name="Picture 23">
            <a:extLst>
              <a:ext uri="{FF2B5EF4-FFF2-40B4-BE49-F238E27FC236}">
                <a16:creationId xmlns:a16="http://schemas.microsoft.com/office/drawing/2014/main" id="{5E874171-8614-4DD0-9E86-E48775747623}"/>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8817133" y="4855723"/>
            <a:ext cx="3204711" cy="1722184"/>
          </a:xfrm>
          <a:prstGeom prst="rect">
            <a:avLst/>
          </a:prstGeom>
        </p:spPr>
      </p:pic>
      <p:sp>
        <p:nvSpPr>
          <p:cNvPr id="25" name="TextBox 24">
            <a:extLst>
              <a:ext uri="{FF2B5EF4-FFF2-40B4-BE49-F238E27FC236}">
                <a16:creationId xmlns:a16="http://schemas.microsoft.com/office/drawing/2014/main" id="{F299B513-1A78-4464-AB97-A13C552CBD2D}"/>
              </a:ext>
            </a:extLst>
          </p:cNvPr>
          <p:cNvSpPr txBox="1"/>
          <p:nvPr/>
        </p:nvSpPr>
        <p:spPr>
          <a:xfrm>
            <a:off x="328601" y="4597832"/>
            <a:ext cx="8407153" cy="1296830"/>
          </a:xfrm>
          <a:prstGeom prst="rect">
            <a:avLst/>
          </a:prstGeom>
          <a:noFill/>
        </p:spPr>
        <p:txBody>
          <a:bodyPr wrap="square" rtlCol="0">
            <a:spAutoFit/>
          </a:bodyPr>
          <a:lstStyle/>
          <a:p>
            <a:pPr algn="just">
              <a:lnSpc>
                <a:spcPct val="150000"/>
              </a:lnSpc>
            </a:pPr>
            <a:r>
              <a:rPr lang="vi-VN" sz="2800" dirty="0">
                <a:solidFill>
                  <a:srgbClr val="FFFF0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Vì các bạn thấy gấu đá bóng giỏi hơn sau khi đã chăm chỉ luyện tập.</a:t>
            </a:r>
          </a:p>
        </p:txBody>
      </p:sp>
    </p:spTree>
    <p:extLst>
      <p:ext uri="{BB962C8B-B14F-4D97-AF65-F5344CB8AC3E}">
        <p14:creationId xmlns:p14="http://schemas.microsoft.com/office/powerpoint/2010/main" val="14724210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left)">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left)">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left)">
                                      <p:cBhvr>
                                        <p:cTn id="31" dur="500"/>
                                        <p:tgtEl>
                                          <p:spTgt spid="25"/>
                                        </p:tgtEl>
                                      </p:cBhvr>
                                    </p:animEffect>
                                  </p:childTnLst>
                                </p:cTn>
                              </p:par>
                            </p:childTnLst>
                          </p:cTn>
                        </p:par>
                        <p:par>
                          <p:cTn id="32" fill="hold">
                            <p:stCondLst>
                              <p:cond delay="500"/>
                            </p:stCondLst>
                            <p:childTnLst>
                              <p:par>
                                <p:cTn id="33" presetID="14" presetClass="entr" presetSubtype="10" fill="hold"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randombar(horizontal)">
                                      <p:cBhvr>
                                        <p:cTn id="3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2" grpId="0"/>
      <p:bldP spid="23"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F8C16B9C-82CF-48EE-B57A-10604E0D8D25}"/>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9278" t="9847" r="5150" b="16402"/>
          <a:stretch/>
        </p:blipFill>
        <p:spPr bwMode="auto">
          <a:xfrm>
            <a:off x="1127464" y="551452"/>
            <a:ext cx="933783" cy="80480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40FDE4E-5602-4D1B-8B6C-B157999944EB}"/>
              </a:ext>
            </a:extLst>
          </p:cNvPr>
          <p:cNvSpPr txBox="1"/>
          <p:nvPr/>
        </p:nvSpPr>
        <p:spPr>
          <a:xfrm>
            <a:off x="2334827" y="614010"/>
            <a:ext cx="6514583" cy="523220"/>
          </a:xfrm>
          <a:prstGeom prst="rect">
            <a:avLst/>
          </a:prstGeom>
          <a:noFill/>
        </p:spPr>
        <p:txBody>
          <a:bodyPr wrap="square" rtlCol="0">
            <a:spAutoFit/>
          </a:bodyPr>
          <a:lstStyle/>
          <a:p>
            <a:pPr algn="just"/>
            <a:r>
              <a:rPr lang="vi-VN"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Gấu con có đức tính gì đáng học tập?</a:t>
            </a:r>
          </a:p>
        </p:txBody>
      </p:sp>
      <p:pic>
        <p:nvPicPr>
          <p:cNvPr id="7" name="Picture 6">
            <a:extLst>
              <a:ext uri="{FF2B5EF4-FFF2-40B4-BE49-F238E27FC236}">
                <a16:creationId xmlns:a16="http://schemas.microsoft.com/office/drawing/2014/main" id="{E80474B5-2D16-4AE1-94D6-2573A62AD73C}"/>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1307744" y="1829706"/>
            <a:ext cx="753503" cy="735842"/>
          </a:xfrm>
          <a:prstGeom prst="ellipse">
            <a:avLst/>
          </a:prstGeom>
          <a:ln w="19050">
            <a:solidFill>
              <a:srgbClr val="0070C0"/>
            </a:solidFill>
          </a:ln>
        </p:spPr>
      </p:pic>
      <p:sp>
        <p:nvSpPr>
          <p:cNvPr id="8" name="TextBox 7">
            <a:extLst>
              <a:ext uri="{FF2B5EF4-FFF2-40B4-BE49-F238E27FC236}">
                <a16:creationId xmlns:a16="http://schemas.microsoft.com/office/drawing/2014/main" id="{3B15599D-0AAB-4C8A-91B2-CF346B9029AE}"/>
              </a:ext>
            </a:extLst>
          </p:cNvPr>
          <p:cNvSpPr txBox="1"/>
          <p:nvPr/>
        </p:nvSpPr>
        <p:spPr>
          <a:xfrm>
            <a:off x="2148396" y="1137230"/>
            <a:ext cx="9472474" cy="1296830"/>
          </a:xfrm>
          <a:prstGeom prst="rect">
            <a:avLst/>
          </a:prstGeom>
          <a:noFill/>
        </p:spPr>
        <p:txBody>
          <a:bodyPr wrap="square" rtlCol="0">
            <a:spAutoFit/>
          </a:bodyPr>
          <a:lstStyle/>
          <a:p>
            <a:pPr algn="just">
              <a:lnSpc>
                <a:spcPct val="150000"/>
              </a:lnSpc>
            </a:pPr>
            <a:r>
              <a:rPr lang="vi-VN"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Gấu con có đức tính kiên trì và chăm chỉ. Nhờ đó, gấu con đã bóng giỏi hơn và được các bạn khâm phục.</a:t>
            </a:r>
          </a:p>
        </p:txBody>
      </p:sp>
      <p:pic>
        <p:nvPicPr>
          <p:cNvPr id="9" name="Picture 8">
            <a:extLst>
              <a:ext uri="{FF2B5EF4-FFF2-40B4-BE49-F238E27FC236}">
                <a16:creationId xmlns:a16="http://schemas.microsoft.com/office/drawing/2014/main" id="{5397CB73-C497-44E5-94E2-0E93A86318D4}"/>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25000"/>
                    </a14:imgEffect>
                    <a14:imgEffect>
                      <a14:saturation sat="200000"/>
                    </a14:imgEffect>
                  </a14:imgLayer>
                </a14:imgProps>
              </a:ext>
            </a:extLst>
          </a:blip>
          <a:stretch>
            <a:fillRect/>
          </a:stretch>
        </p:blipFill>
        <p:spPr>
          <a:xfrm>
            <a:off x="3642807" y="3971325"/>
            <a:ext cx="4906386" cy="2636649"/>
          </a:xfrm>
          <a:prstGeom prst="rect">
            <a:avLst/>
          </a:prstGeom>
        </p:spPr>
      </p:pic>
      <p:grpSp>
        <p:nvGrpSpPr>
          <p:cNvPr id="11" name="Group 10">
            <a:extLst>
              <a:ext uri="{FF2B5EF4-FFF2-40B4-BE49-F238E27FC236}">
                <a16:creationId xmlns:a16="http://schemas.microsoft.com/office/drawing/2014/main" id="{ACA20E0E-8DEF-4408-8A47-CD9405FAC555}"/>
              </a:ext>
            </a:extLst>
          </p:cNvPr>
          <p:cNvGrpSpPr/>
          <p:nvPr/>
        </p:nvGrpSpPr>
        <p:grpSpPr>
          <a:xfrm>
            <a:off x="2707689" y="2407191"/>
            <a:ext cx="6800295" cy="1658782"/>
            <a:chOff x="743710" y="1514475"/>
            <a:chExt cx="5370580" cy="1200150"/>
          </a:xfrm>
        </p:grpSpPr>
        <p:sp>
          <p:nvSpPr>
            <p:cNvPr id="12" name="Scroll: Horizontal 11">
              <a:extLst>
                <a:ext uri="{FF2B5EF4-FFF2-40B4-BE49-F238E27FC236}">
                  <a16:creationId xmlns:a16="http://schemas.microsoft.com/office/drawing/2014/main" id="{6DD605A1-9899-41AB-B0E4-A15D501C632B}"/>
                </a:ext>
              </a:extLst>
            </p:cNvPr>
            <p:cNvSpPr/>
            <p:nvPr/>
          </p:nvSpPr>
          <p:spPr>
            <a:xfrm>
              <a:off x="743710" y="1514475"/>
              <a:ext cx="5370580" cy="1200150"/>
            </a:xfrm>
            <a:prstGeom prst="horizontalScroll">
              <a:avLst/>
            </a:prstGeom>
            <a:solidFill>
              <a:srgbClr val="FAFDD7"/>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TextBox 12">
              <a:extLst>
                <a:ext uri="{FF2B5EF4-FFF2-40B4-BE49-F238E27FC236}">
                  <a16:creationId xmlns:a16="http://schemas.microsoft.com/office/drawing/2014/main" id="{77B9D39F-BE38-4796-8E52-9ED2FEA25B1C}"/>
                </a:ext>
              </a:extLst>
            </p:cNvPr>
            <p:cNvSpPr txBox="1"/>
            <p:nvPr/>
          </p:nvSpPr>
          <p:spPr>
            <a:xfrm>
              <a:off x="968981" y="1593330"/>
              <a:ext cx="5060977" cy="1083204"/>
            </a:xfrm>
            <a:prstGeom prst="rect">
              <a:avLst/>
            </a:prstGeom>
            <a:noFill/>
          </p:spPr>
          <p:txBody>
            <a:bodyPr wrap="square" rtlCol="0">
              <a:spAutoFit/>
            </a:bodyPr>
            <a:lstStyle/>
            <a:p>
              <a:pPr algn="ctr">
                <a:lnSpc>
                  <a:spcPct val="150000"/>
                </a:lnSpc>
              </a:pPr>
              <a:r>
                <a:rPr lang="vi-VN" sz="2800" b="1" i="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Hãy luôn kiên trì và chăm chỉ. </a:t>
              </a:r>
            </a:p>
            <a:p>
              <a:pPr algn="ctr">
                <a:lnSpc>
                  <a:spcPct val="150000"/>
                </a:lnSpc>
              </a:pPr>
              <a:r>
                <a:rPr lang="vi-VN" sz="2800" b="1" i="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Nhờ đó, chúng ta sẽ thành công.</a:t>
              </a:r>
            </a:p>
          </p:txBody>
        </p:sp>
      </p:grpSp>
    </p:spTree>
    <p:extLst>
      <p:ext uri="{BB962C8B-B14F-4D97-AF65-F5344CB8AC3E}">
        <p14:creationId xmlns:p14="http://schemas.microsoft.com/office/powerpoint/2010/main" val="37898515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randombar(horizontal)">
                                      <p:cBhvr>
                                        <p:cTn id="26" dur="500"/>
                                        <p:tgtEl>
                                          <p:spTgt spid="9"/>
                                        </p:tgtEl>
                                      </p:cBhvr>
                                    </p:animEffect>
                                  </p:childTnLst>
                                </p:cTn>
                              </p:par>
                            </p:childTnLst>
                          </p:cTn>
                        </p:par>
                        <p:par>
                          <p:cTn id="27" fill="hold">
                            <p:stCondLst>
                              <p:cond delay="500"/>
                            </p:stCondLst>
                            <p:childTnLst>
                              <p:par>
                                <p:cTn id="28" presetID="53" presetClass="entr" presetSubtype="16"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101">
            <a:extLst>
              <a:ext uri="{FF2B5EF4-FFF2-40B4-BE49-F238E27FC236}">
                <a16:creationId xmlns:a16="http://schemas.microsoft.com/office/drawing/2014/main" id="{8C6AD834-83E3-4445-ABAA-47638B289E54}"/>
              </a:ext>
            </a:extLst>
          </p:cNvPr>
          <p:cNvPicPr>
            <a:picLocks noChangeAspect="1"/>
          </p:cNvPicPr>
          <p:nvPr/>
        </p:nvPicPr>
        <p:blipFill>
          <a:blip r:embed="rId2"/>
          <a:srcRect/>
          <a:stretch>
            <a:fillRect/>
          </a:stretch>
        </p:blipFill>
        <p:spPr>
          <a:xfrm>
            <a:off x="0" y="0"/>
            <a:ext cx="12192002" cy="6858001"/>
          </a:xfrm>
          <a:prstGeom prst="rect">
            <a:avLst/>
          </a:prstGeom>
        </p:spPr>
      </p:pic>
      <p:sp>
        <p:nvSpPr>
          <p:cNvPr id="8" name="矩形 7">
            <a:extLst>
              <a:ext uri="{FF2B5EF4-FFF2-40B4-BE49-F238E27FC236}">
                <a16:creationId xmlns:a16="http://schemas.microsoft.com/office/drawing/2014/main" id="{8FF48876-C2A8-E948-B51B-EC9DD93B0621}"/>
              </a:ext>
            </a:extLst>
          </p:cNvPr>
          <p:cNvSpPr/>
          <p:nvPr/>
        </p:nvSpPr>
        <p:spPr>
          <a:xfrm>
            <a:off x="1538273" y="1186048"/>
            <a:ext cx="9398018" cy="4774400"/>
          </a:xfrm>
          <a:prstGeom prst="rect">
            <a:avLst/>
          </a:prstGeom>
          <a:solidFill>
            <a:srgbClr val="FDCE66"/>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6" name="矩形 5">
            <a:extLst>
              <a:ext uri="{FF2B5EF4-FFF2-40B4-BE49-F238E27FC236}">
                <a16:creationId xmlns:a16="http://schemas.microsoft.com/office/drawing/2014/main" id="{CA94C4FE-790E-0844-A955-CCB8D7FEC14D}"/>
              </a:ext>
            </a:extLst>
          </p:cNvPr>
          <p:cNvSpPr/>
          <p:nvPr/>
        </p:nvSpPr>
        <p:spPr>
          <a:xfrm>
            <a:off x="88777" y="0"/>
            <a:ext cx="12014446" cy="6729274"/>
          </a:xfrm>
          <a:prstGeom prst="rect">
            <a:avLst/>
          </a:prstGeom>
          <a:solidFill>
            <a:srgbClr val="039373"/>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9" name="矩形 8">
            <a:extLst>
              <a:ext uri="{FF2B5EF4-FFF2-40B4-BE49-F238E27FC236}">
                <a16:creationId xmlns:a16="http://schemas.microsoft.com/office/drawing/2014/main" id="{0545FD9D-3207-034C-B282-555FBED1DF90}"/>
              </a:ext>
            </a:extLst>
          </p:cNvPr>
          <p:cNvSpPr/>
          <p:nvPr/>
        </p:nvSpPr>
        <p:spPr>
          <a:xfrm>
            <a:off x="88777" y="6199065"/>
            <a:ext cx="11851688" cy="482200"/>
          </a:xfrm>
          <a:prstGeom prst="rect">
            <a:avLst/>
          </a:prstGeom>
          <a:solidFill>
            <a:srgbClr val="DAA16D"/>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4" name="文本框 43">
            <a:extLst>
              <a:ext uri="{FF2B5EF4-FFF2-40B4-BE49-F238E27FC236}">
                <a16:creationId xmlns:a16="http://schemas.microsoft.com/office/drawing/2014/main" id="{91547EE9-4FD9-4F42-A504-5CE41655ECA8}"/>
              </a:ext>
            </a:extLst>
          </p:cNvPr>
          <p:cNvSpPr txBox="1"/>
          <p:nvPr/>
        </p:nvSpPr>
        <p:spPr>
          <a:xfrm>
            <a:off x="4858321" y="17755"/>
            <a:ext cx="2475358"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32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Cầu</a:t>
            </a:r>
            <a:r>
              <a:rPr kumimoji="1" lang="en-US" altLang="zh-CN"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1" lang="en-US" altLang="zh-CN" sz="32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thủ</a:t>
            </a:r>
            <a:r>
              <a:rPr kumimoji="1" lang="en-US" altLang="zh-CN"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1" lang="en-US" altLang="zh-CN" sz="32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dự</a:t>
            </a:r>
            <a:r>
              <a:rPr kumimoji="1" lang="en-US" altLang="zh-CN"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1" lang="en-US" altLang="zh-CN" sz="32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bị</a:t>
            </a:r>
            <a:endParaRPr kumimoji="1" lang="zh-CN" alt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 name="TextBox 1">
            <a:extLst>
              <a:ext uri="{FF2B5EF4-FFF2-40B4-BE49-F238E27FC236}">
                <a16:creationId xmlns:a16="http://schemas.microsoft.com/office/drawing/2014/main" id="{4CEB3728-5244-48E9-B45A-73FFEA05F4BC}"/>
              </a:ext>
            </a:extLst>
          </p:cNvPr>
          <p:cNvSpPr txBox="1"/>
          <p:nvPr/>
        </p:nvSpPr>
        <p:spPr>
          <a:xfrm>
            <a:off x="310718" y="834501"/>
            <a:ext cx="11381173" cy="489364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Nhìn các bạn đá bóng, gấu con rất muốn chơi cùng. Nhưng thấy gấu con có vẻ chậm chạp và đá bóng không tốt nên chưa đội nào muốn nhận cậu.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 Gấu à, cậu làm cầu thủ dự bị nhé! – Khỉ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Gấu con hơi buồn nhưng cũng đồng ý. Trong khi chờ được vào sân, gấu đi nhặt bóng cho các bạn. Gấu cố gắng chạy thật nhanh để các bạn không phải chờ lâu.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Hằng ngày, gấu đến sân bóng từ sớm để luyện tập. Gấu đá bóng ra xa, chạy đi nhặt rồi đá vào gôn, đá đi đá lại,... Cứ thế, gấu đá bóng ngày càng giỏi hơn.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Một hôm, đến sân bóng thấy gấu đang luyện tập, các bạn ngạc nhiên nhìn gấu rồi nói: “Cậu giỏi quá!”, “Này, vào đội tớ nhé!”, “Vào đội tớ đi!”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 Tớ nên vào đội nào đây? – Gấu hỏi khỉ.</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 Hiệp đầu cậu đá cho đội đỏ, hiệp sau cậu đá cho đội xanh. – Khỉ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Gấu vui vẻ gật đầu. Cậu nghĩ: “Hóa ra làm cầu thủ dự bị cũng hay nhỉ!”</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(Theo 100 Truyện ngụ ngôn hay nhất)</a:t>
            </a:r>
            <a:endParaRPr kumimoji="0" lang="en-US"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Rectangle: Rounded Corners 9">
            <a:extLst>
              <a:ext uri="{FF2B5EF4-FFF2-40B4-BE49-F238E27FC236}">
                <a16:creationId xmlns:a16="http://schemas.microsoft.com/office/drawing/2014/main" id="{9A6E6DA7-B3E0-4BE3-A76F-AF4DB1CA5835}"/>
              </a:ext>
            </a:extLst>
          </p:cNvPr>
          <p:cNvSpPr/>
          <p:nvPr/>
        </p:nvSpPr>
        <p:spPr>
          <a:xfrm>
            <a:off x="861134" y="5468645"/>
            <a:ext cx="4296792" cy="68241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Đọc</a:t>
            </a:r>
            <a:r>
              <a:rPr lang="en-US"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lại</a:t>
            </a:r>
            <a:r>
              <a:rPr lang="en-US"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toàn</a:t>
            </a:r>
            <a:r>
              <a:rPr lang="en-US"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bài</a:t>
            </a:r>
            <a:endPar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5305507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86" descr="书本蓝阴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3498" y="965006"/>
            <a:ext cx="8248759" cy="4353154"/>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F:\360安全浏览器下载\六一\Nipic_2531170_b95b5e79d8a6cffe\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25865" y="2222433"/>
            <a:ext cx="2552700" cy="353483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6437100-CA1D-413A-B1B2-E22DC2619EF2}"/>
              </a:ext>
            </a:extLst>
          </p:cNvPr>
          <p:cNvSpPr txBox="1"/>
          <p:nvPr/>
        </p:nvSpPr>
        <p:spPr>
          <a:xfrm>
            <a:off x="1413434" y="2075227"/>
            <a:ext cx="7996037"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7200" b="0"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7200" b="0"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Tập</a:t>
            </a:r>
            <a:endParaRPr kumimoji="0" lang="en-US" sz="7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75550116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500"/>
                                        <p:tgtEl>
                                          <p:spTgt spid="1126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A754D8AF-F816-4D3A-AFF3-A83AA41AE6F1}"/>
              </a:ext>
            </a:extLst>
          </p:cNvPr>
          <p:cNvGrpSpPr/>
          <p:nvPr/>
        </p:nvGrpSpPr>
        <p:grpSpPr>
          <a:xfrm>
            <a:off x="1047566" y="3219891"/>
            <a:ext cx="9019712" cy="3140587"/>
            <a:chOff x="407510" y="2388863"/>
            <a:chExt cx="5895283" cy="2339536"/>
          </a:xfrm>
        </p:grpSpPr>
        <p:sp>
          <p:nvSpPr>
            <p:cNvPr id="14" name="Speech Bubble: Oval 13">
              <a:extLst>
                <a:ext uri="{FF2B5EF4-FFF2-40B4-BE49-F238E27FC236}">
                  <a16:creationId xmlns:a16="http://schemas.microsoft.com/office/drawing/2014/main" id="{C5DBD051-9183-4A79-A161-8311F0BDBA40}"/>
                </a:ext>
              </a:extLst>
            </p:cNvPr>
            <p:cNvSpPr/>
            <p:nvPr/>
          </p:nvSpPr>
          <p:spPr>
            <a:xfrm>
              <a:off x="4742934" y="2388863"/>
              <a:ext cx="1559859" cy="647181"/>
            </a:xfrm>
            <a:prstGeom prst="wedgeEllipseCallout">
              <a:avLst>
                <a:gd name="adj1" fmla="val -53775"/>
                <a:gd name="adj2" fmla="val 67755"/>
              </a:avLst>
            </a:prstGeom>
            <a:solidFill>
              <a:schemeClr val="accent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Speech Bubble: Oval 14">
              <a:extLst>
                <a:ext uri="{FF2B5EF4-FFF2-40B4-BE49-F238E27FC236}">
                  <a16:creationId xmlns:a16="http://schemas.microsoft.com/office/drawing/2014/main" id="{0313B1B6-F8F6-4C39-8075-6033FD2EBB42}"/>
                </a:ext>
              </a:extLst>
            </p:cNvPr>
            <p:cNvSpPr/>
            <p:nvPr/>
          </p:nvSpPr>
          <p:spPr>
            <a:xfrm>
              <a:off x="407510" y="2778669"/>
              <a:ext cx="2374960" cy="1428340"/>
            </a:xfrm>
            <a:prstGeom prst="wedgeEllipseCallout">
              <a:avLst>
                <a:gd name="adj1" fmla="val 62043"/>
                <a:gd name="adj2" fmla="val -11818"/>
              </a:avLst>
            </a:prstGeom>
            <a:solidFill>
              <a:schemeClr val="accent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6" name="Group 15">
              <a:extLst>
                <a:ext uri="{FF2B5EF4-FFF2-40B4-BE49-F238E27FC236}">
                  <a16:creationId xmlns:a16="http://schemas.microsoft.com/office/drawing/2014/main" id="{627D6811-9A3A-4DDF-9B45-595CB235D496}"/>
                </a:ext>
              </a:extLst>
            </p:cNvPr>
            <p:cNvGrpSpPr/>
            <p:nvPr/>
          </p:nvGrpSpPr>
          <p:grpSpPr>
            <a:xfrm>
              <a:off x="2787372" y="2754636"/>
              <a:ext cx="2508235" cy="1973763"/>
              <a:chOff x="2393312" y="2582508"/>
              <a:chExt cx="2508235" cy="1973763"/>
            </a:xfrm>
          </p:grpSpPr>
          <p:pic>
            <p:nvPicPr>
              <p:cNvPr id="17" name="Picture 2" descr="Premium Vector | Illustration of cartoon bear playing soccer">
                <a:extLst>
                  <a:ext uri="{FF2B5EF4-FFF2-40B4-BE49-F238E27FC236}">
                    <a16:creationId xmlns:a16="http://schemas.microsoft.com/office/drawing/2014/main" id="{E951F0F9-195B-43EA-B9CE-F4955875D203}"/>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27784" y="2582508"/>
                <a:ext cx="1973763" cy="197376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Kid Holding Ball Stock Illustrations – 1,385 Kid Holding Ball Stock  Illustrations, Vectors &amp; Clipart - Dreamstime">
                <a:extLst>
                  <a:ext uri="{FF2B5EF4-FFF2-40B4-BE49-F238E27FC236}">
                    <a16:creationId xmlns:a16="http://schemas.microsoft.com/office/drawing/2014/main" id="{74291266-8E30-4CB2-A4D0-03CD221D98DC}"/>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50012"/>
              <a:stretch/>
            </p:blipFill>
            <p:spPr bwMode="auto">
              <a:xfrm flipH="1">
                <a:off x="2393312" y="2905678"/>
                <a:ext cx="986863" cy="1537230"/>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9" name="TextBox 18">
            <a:extLst>
              <a:ext uri="{FF2B5EF4-FFF2-40B4-BE49-F238E27FC236}">
                <a16:creationId xmlns:a16="http://schemas.microsoft.com/office/drawing/2014/main" id="{8E7550AB-0F1A-48D1-B56A-639981EA1251}"/>
              </a:ext>
            </a:extLst>
          </p:cNvPr>
          <p:cNvSpPr txBox="1"/>
          <p:nvPr/>
        </p:nvSpPr>
        <p:spPr>
          <a:xfrm>
            <a:off x="577048" y="1430699"/>
            <a:ext cx="10058401" cy="650499"/>
          </a:xfrm>
          <a:prstGeom prst="rect">
            <a:avLst/>
          </a:prstGeom>
          <a:noFill/>
        </p:spPr>
        <p:txBody>
          <a:bodyPr wrap="square" rtlCol="0">
            <a:spAutoFit/>
          </a:bodyPr>
          <a:lstStyle/>
          <a:p>
            <a:pPr algn="just">
              <a:lnSpc>
                <a:spcPct val="150000"/>
              </a:lnSpc>
            </a:pPr>
            <a:r>
              <a:rPr lang="vi-VN" sz="2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1. </a:t>
            </a:r>
            <a:r>
              <a:rPr lang="vi-VN"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Câu nào trong bài là lời khen?</a:t>
            </a:r>
          </a:p>
        </p:txBody>
      </p:sp>
      <p:grpSp>
        <p:nvGrpSpPr>
          <p:cNvPr id="22" name="Group 21">
            <a:extLst>
              <a:ext uri="{FF2B5EF4-FFF2-40B4-BE49-F238E27FC236}">
                <a16:creationId xmlns:a16="http://schemas.microsoft.com/office/drawing/2014/main" id="{1DECC506-38C4-4C9D-8898-4FB15D4ED059}"/>
              </a:ext>
            </a:extLst>
          </p:cNvPr>
          <p:cNvGrpSpPr/>
          <p:nvPr/>
        </p:nvGrpSpPr>
        <p:grpSpPr>
          <a:xfrm>
            <a:off x="6023499" y="1386284"/>
            <a:ext cx="3240542" cy="1296830"/>
            <a:chOff x="568135" y="1736526"/>
            <a:chExt cx="3573799" cy="1296830"/>
          </a:xfrm>
        </p:grpSpPr>
        <p:sp>
          <p:nvSpPr>
            <p:cNvPr id="23" name="Rectangle 22">
              <a:extLst>
                <a:ext uri="{FF2B5EF4-FFF2-40B4-BE49-F238E27FC236}">
                  <a16:creationId xmlns:a16="http://schemas.microsoft.com/office/drawing/2014/main" id="{887DCFE5-3A8A-481A-B266-F252BDA0FC5E}"/>
                </a:ext>
              </a:extLst>
            </p:cNvPr>
            <p:cNvSpPr/>
            <p:nvPr/>
          </p:nvSpPr>
          <p:spPr>
            <a:xfrm>
              <a:off x="568135" y="1941279"/>
              <a:ext cx="3358406" cy="394723"/>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sz="2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4" name="TextBox 23">
              <a:extLst>
                <a:ext uri="{FF2B5EF4-FFF2-40B4-BE49-F238E27FC236}">
                  <a16:creationId xmlns:a16="http://schemas.microsoft.com/office/drawing/2014/main" id="{3B744057-A77F-4439-9722-5EAE602BCC88}"/>
                </a:ext>
              </a:extLst>
            </p:cNvPr>
            <p:cNvSpPr txBox="1"/>
            <p:nvPr/>
          </p:nvSpPr>
          <p:spPr>
            <a:xfrm>
              <a:off x="783529" y="1736526"/>
              <a:ext cx="3358405" cy="1296830"/>
            </a:xfrm>
            <a:prstGeom prst="rect">
              <a:avLst/>
            </a:prstGeom>
            <a:noFill/>
          </p:spPr>
          <p:txBody>
            <a:bodyPr wrap="square" rtlCol="0">
              <a:spAutoFit/>
            </a:bodyPr>
            <a:lstStyle/>
            <a:p>
              <a:pPr algn="just">
                <a:lnSpc>
                  <a:spcPct val="150000"/>
                </a:lnSpc>
              </a:pPr>
              <a:r>
                <a:rPr lang="vi-VN" sz="2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Cậu giỏi quá!</a:t>
              </a:r>
            </a:p>
          </p:txBody>
        </p:sp>
      </p:grpSp>
      <p:sp>
        <p:nvSpPr>
          <p:cNvPr id="25" name="TextBox 24">
            <a:extLst>
              <a:ext uri="{FF2B5EF4-FFF2-40B4-BE49-F238E27FC236}">
                <a16:creationId xmlns:a16="http://schemas.microsoft.com/office/drawing/2014/main" id="{4CE8E9E3-264A-47E7-B40F-BBA6F1B20A5C}"/>
              </a:ext>
            </a:extLst>
          </p:cNvPr>
          <p:cNvSpPr txBox="1"/>
          <p:nvPr/>
        </p:nvSpPr>
        <p:spPr>
          <a:xfrm>
            <a:off x="577049" y="1923061"/>
            <a:ext cx="10892901" cy="1296830"/>
          </a:xfrm>
          <a:prstGeom prst="rect">
            <a:avLst/>
          </a:prstGeom>
          <a:noFill/>
        </p:spPr>
        <p:txBody>
          <a:bodyPr wrap="square" rtlCol="0">
            <a:spAutoFit/>
          </a:bodyPr>
          <a:lstStyle/>
          <a:p>
            <a:pPr algn="just">
              <a:lnSpc>
                <a:spcPct val="150000"/>
              </a:lnSpc>
            </a:pPr>
            <a:r>
              <a:rPr lang="vi-VN" sz="2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2. </a:t>
            </a:r>
            <a:r>
              <a:rPr lang="vi-VN"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Nếu là bạn của gấu con trong câu chuyện trên, em sẽ nói lời chúc mừng gấu con như thế nào? Đoán xem, gấu con sẽ trả lời em ra sao?</a:t>
            </a:r>
          </a:p>
        </p:txBody>
      </p:sp>
      <p:sp>
        <p:nvSpPr>
          <p:cNvPr id="26" name="TextBox 25">
            <a:extLst>
              <a:ext uri="{FF2B5EF4-FFF2-40B4-BE49-F238E27FC236}">
                <a16:creationId xmlns:a16="http://schemas.microsoft.com/office/drawing/2014/main" id="{33A49B78-4515-49E8-B6AC-050FBE3ABC21}"/>
              </a:ext>
            </a:extLst>
          </p:cNvPr>
          <p:cNvSpPr txBox="1"/>
          <p:nvPr/>
        </p:nvSpPr>
        <p:spPr>
          <a:xfrm>
            <a:off x="7780667" y="3312860"/>
            <a:ext cx="2386565" cy="650499"/>
          </a:xfrm>
          <a:prstGeom prst="rect">
            <a:avLst/>
          </a:prstGeom>
          <a:noFill/>
        </p:spPr>
        <p:txBody>
          <a:bodyPr wrap="square" rtlCol="0">
            <a:spAutoFit/>
          </a:bodyPr>
          <a:lstStyle/>
          <a:p>
            <a:pPr algn="just">
              <a:lnSpc>
                <a:spcPct val="150000"/>
              </a:lnSpc>
            </a:pPr>
            <a:r>
              <a:rPr lang="vi-VN"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Cảm ơn cậu!</a:t>
            </a:r>
          </a:p>
        </p:txBody>
      </p:sp>
      <p:sp>
        <p:nvSpPr>
          <p:cNvPr id="27" name="TextBox 26">
            <a:extLst>
              <a:ext uri="{FF2B5EF4-FFF2-40B4-BE49-F238E27FC236}">
                <a16:creationId xmlns:a16="http://schemas.microsoft.com/office/drawing/2014/main" id="{67C8058F-C74C-4C3F-88CB-432DC9CF85C9}"/>
              </a:ext>
            </a:extLst>
          </p:cNvPr>
          <p:cNvSpPr txBox="1"/>
          <p:nvPr/>
        </p:nvSpPr>
        <p:spPr>
          <a:xfrm>
            <a:off x="1535339" y="3804057"/>
            <a:ext cx="2924721" cy="1678729"/>
          </a:xfrm>
          <a:prstGeom prst="rect">
            <a:avLst/>
          </a:prstGeom>
          <a:noFill/>
        </p:spPr>
        <p:txBody>
          <a:bodyPr wrap="square" rtlCol="0">
            <a:spAutoFit/>
          </a:bodyPr>
          <a:lstStyle/>
          <a:p>
            <a:pPr algn="ctr">
              <a:lnSpc>
                <a:spcPct val="150000"/>
              </a:lnSpc>
            </a:pPr>
            <a:r>
              <a:rPr lang="vi-VN" sz="2400" dirty="0">
                <a:solidFill>
                  <a:schemeClr val="bg1"/>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Chúc mừng cậu đã trở thành cầu thủ chính thức nhé!</a:t>
            </a:r>
          </a:p>
        </p:txBody>
      </p:sp>
    </p:spTree>
    <p:extLst>
      <p:ext uri="{BB962C8B-B14F-4D97-AF65-F5344CB8AC3E}">
        <p14:creationId xmlns:p14="http://schemas.microsoft.com/office/powerpoint/2010/main" val="143910175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outVertic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barn(inVertical)">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barn(inVertical)">
                                      <p:cBhvr>
                                        <p:cTn id="3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5" grpId="0"/>
      <p:bldP spid="26"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101">
            <a:extLst>
              <a:ext uri="{FF2B5EF4-FFF2-40B4-BE49-F238E27FC236}">
                <a16:creationId xmlns:a16="http://schemas.microsoft.com/office/drawing/2014/main" id="{8C6AD834-83E3-4445-ABAA-47638B289E54}"/>
              </a:ext>
            </a:extLst>
          </p:cNvPr>
          <p:cNvPicPr>
            <a:picLocks noChangeAspect="1"/>
          </p:cNvPicPr>
          <p:nvPr/>
        </p:nvPicPr>
        <p:blipFill>
          <a:blip r:embed="rId2"/>
          <a:srcRect/>
          <a:stretch>
            <a:fillRect/>
          </a:stretch>
        </p:blipFill>
        <p:spPr>
          <a:xfrm>
            <a:off x="0" y="0"/>
            <a:ext cx="12192002" cy="6858001"/>
          </a:xfrm>
          <a:prstGeom prst="rect">
            <a:avLst/>
          </a:prstGeom>
        </p:spPr>
      </p:pic>
      <p:sp>
        <p:nvSpPr>
          <p:cNvPr id="35" name="任意形状 34">
            <a:extLst>
              <a:ext uri="{FF2B5EF4-FFF2-40B4-BE49-F238E27FC236}">
                <a16:creationId xmlns:a16="http://schemas.microsoft.com/office/drawing/2014/main" id="{244B0D7B-0FE7-264A-89B2-0DD04F8FBAC6}"/>
              </a:ext>
            </a:extLst>
          </p:cNvPr>
          <p:cNvSpPr/>
          <p:nvPr/>
        </p:nvSpPr>
        <p:spPr>
          <a:xfrm>
            <a:off x="10059219" y="4741024"/>
            <a:ext cx="3074912" cy="3074912"/>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8" name="矩形 7">
            <a:extLst>
              <a:ext uri="{FF2B5EF4-FFF2-40B4-BE49-F238E27FC236}">
                <a16:creationId xmlns:a16="http://schemas.microsoft.com/office/drawing/2014/main" id="{8FF48876-C2A8-E948-B51B-EC9DD93B0621}"/>
              </a:ext>
            </a:extLst>
          </p:cNvPr>
          <p:cNvSpPr/>
          <p:nvPr/>
        </p:nvSpPr>
        <p:spPr>
          <a:xfrm>
            <a:off x="1538273" y="1186048"/>
            <a:ext cx="9398018" cy="4774400"/>
          </a:xfrm>
          <a:prstGeom prst="rect">
            <a:avLst/>
          </a:prstGeom>
          <a:solidFill>
            <a:srgbClr val="FDCE66"/>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6" name="矩形 5">
            <a:extLst>
              <a:ext uri="{FF2B5EF4-FFF2-40B4-BE49-F238E27FC236}">
                <a16:creationId xmlns:a16="http://schemas.microsoft.com/office/drawing/2014/main" id="{CA94C4FE-790E-0844-A955-CCB8D7FEC14D}"/>
              </a:ext>
            </a:extLst>
          </p:cNvPr>
          <p:cNvSpPr/>
          <p:nvPr/>
        </p:nvSpPr>
        <p:spPr>
          <a:xfrm>
            <a:off x="1255709" y="972924"/>
            <a:ext cx="9531354" cy="4987524"/>
          </a:xfrm>
          <a:prstGeom prst="rect">
            <a:avLst/>
          </a:prstGeom>
          <a:solidFill>
            <a:srgbClr val="039373"/>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9" name="矩形 8">
            <a:extLst>
              <a:ext uri="{FF2B5EF4-FFF2-40B4-BE49-F238E27FC236}">
                <a16:creationId xmlns:a16="http://schemas.microsoft.com/office/drawing/2014/main" id="{0545FD9D-3207-034C-B282-555FBED1DF90}"/>
              </a:ext>
            </a:extLst>
          </p:cNvPr>
          <p:cNvSpPr/>
          <p:nvPr/>
        </p:nvSpPr>
        <p:spPr>
          <a:xfrm>
            <a:off x="867966" y="5630648"/>
            <a:ext cx="10456068" cy="482200"/>
          </a:xfrm>
          <a:prstGeom prst="rect">
            <a:avLst/>
          </a:prstGeom>
          <a:solidFill>
            <a:srgbClr val="DAA16D"/>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图片 13">
            <a:extLst>
              <a:ext uri="{FF2B5EF4-FFF2-40B4-BE49-F238E27FC236}">
                <a16:creationId xmlns:a16="http://schemas.microsoft.com/office/drawing/2014/main" id="{7AE8E70C-7995-124F-BD53-EED92708FF3F}"/>
              </a:ext>
            </a:extLst>
          </p:cNvPr>
          <p:cNvPicPr>
            <a:picLocks noChangeAspect="1"/>
          </p:cNvPicPr>
          <p:nvPr/>
        </p:nvPicPr>
        <p:blipFill>
          <a:blip r:embed="rId3"/>
          <a:stretch>
            <a:fillRect/>
          </a:stretch>
        </p:blipFill>
        <p:spPr>
          <a:xfrm rot="8100000">
            <a:off x="1457379" y="5086237"/>
            <a:ext cx="971344" cy="972754"/>
          </a:xfrm>
          <a:prstGeom prst="rect">
            <a:avLst/>
          </a:prstGeom>
        </p:spPr>
      </p:pic>
      <p:sp>
        <p:nvSpPr>
          <p:cNvPr id="15" name="椭圆 14">
            <a:extLst>
              <a:ext uri="{FF2B5EF4-FFF2-40B4-BE49-F238E27FC236}">
                <a16:creationId xmlns:a16="http://schemas.microsoft.com/office/drawing/2014/main" id="{9092A41E-0811-544D-A10C-E8388C74A161}"/>
              </a:ext>
            </a:extLst>
          </p:cNvPr>
          <p:cNvSpPr/>
          <p:nvPr/>
        </p:nvSpPr>
        <p:spPr>
          <a:xfrm>
            <a:off x="193568" y="344264"/>
            <a:ext cx="947231" cy="947231"/>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30" name="图片 29">
            <a:extLst>
              <a:ext uri="{FF2B5EF4-FFF2-40B4-BE49-F238E27FC236}">
                <a16:creationId xmlns:a16="http://schemas.microsoft.com/office/drawing/2014/main" id="{9EC910AB-C4C7-7E4D-A236-EABDE9CE136A}"/>
              </a:ext>
            </a:extLst>
          </p:cNvPr>
          <p:cNvPicPr>
            <a:picLocks noChangeAspect="1"/>
          </p:cNvPicPr>
          <p:nvPr/>
        </p:nvPicPr>
        <p:blipFill>
          <a:blip r:embed="rId4"/>
          <a:stretch>
            <a:fillRect/>
          </a:stretch>
        </p:blipFill>
        <p:spPr>
          <a:xfrm rot="2700000">
            <a:off x="10352336" y="4602419"/>
            <a:ext cx="602779" cy="1767959"/>
          </a:xfrm>
          <a:prstGeom prst="rect">
            <a:avLst/>
          </a:prstGeom>
        </p:spPr>
      </p:pic>
      <p:pic>
        <p:nvPicPr>
          <p:cNvPr id="31" name="image 102">
            <a:extLst>
              <a:ext uri="{FF2B5EF4-FFF2-40B4-BE49-F238E27FC236}">
                <a16:creationId xmlns:a16="http://schemas.microsoft.com/office/drawing/2014/main" id="{E996C341-1238-B345-AC8D-A96E7680A244}"/>
              </a:ext>
            </a:extLst>
          </p:cNvPr>
          <p:cNvPicPr>
            <a:picLocks noChangeAspect="1"/>
          </p:cNvPicPr>
          <p:nvPr/>
        </p:nvPicPr>
        <p:blipFill>
          <a:blip r:embed="rId5"/>
          <a:srcRect/>
          <a:stretch>
            <a:fillRect/>
          </a:stretch>
        </p:blipFill>
        <p:spPr>
          <a:xfrm>
            <a:off x="11213302" y="343752"/>
            <a:ext cx="933436" cy="698048"/>
          </a:xfrm>
          <a:prstGeom prst="rect">
            <a:avLst/>
          </a:prstGeom>
        </p:spPr>
      </p:pic>
      <p:sp>
        <p:nvSpPr>
          <p:cNvPr id="25" name="椭圆 24">
            <a:extLst>
              <a:ext uri="{FF2B5EF4-FFF2-40B4-BE49-F238E27FC236}">
                <a16:creationId xmlns:a16="http://schemas.microsoft.com/office/drawing/2014/main" id="{CD841DE2-9171-3442-BAE4-76C1424A4461}"/>
              </a:ext>
            </a:extLst>
          </p:cNvPr>
          <p:cNvSpPr/>
          <p:nvPr/>
        </p:nvSpPr>
        <p:spPr>
          <a:xfrm>
            <a:off x="11539852" y="750714"/>
            <a:ext cx="572351" cy="572351"/>
          </a:xfrm>
          <a:prstGeom prst="ellipse">
            <a:avLst/>
          </a:prstGeom>
          <a:solidFill>
            <a:srgbClr val="F99450"/>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7" name="椭圆 36">
            <a:extLst>
              <a:ext uri="{FF2B5EF4-FFF2-40B4-BE49-F238E27FC236}">
                <a16:creationId xmlns:a16="http://schemas.microsoft.com/office/drawing/2014/main" id="{87567239-FEA4-A342-A3B8-84E700FED830}"/>
              </a:ext>
            </a:extLst>
          </p:cNvPr>
          <p:cNvSpPr/>
          <p:nvPr/>
        </p:nvSpPr>
        <p:spPr>
          <a:xfrm>
            <a:off x="254897" y="6059218"/>
            <a:ext cx="572351" cy="572351"/>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8" name="椭圆 37">
            <a:extLst>
              <a:ext uri="{FF2B5EF4-FFF2-40B4-BE49-F238E27FC236}">
                <a16:creationId xmlns:a16="http://schemas.microsoft.com/office/drawing/2014/main" id="{492F0907-5FF6-EF4F-95D9-3A2378583F87}"/>
              </a:ext>
            </a:extLst>
          </p:cNvPr>
          <p:cNvSpPr/>
          <p:nvPr/>
        </p:nvSpPr>
        <p:spPr>
          <a:xfrm>
            <a:off x="689352" y="4237643"/>
            <a:ext cx="359356" cy="359356"/>
          </a:xfrm>
          <a:prstGeom prst="ellipse">
            <a:avLst/>
          </a:prstGeom>
          <a:solidFill>
            <a:schemeClr val="accent4">
              <a:lumMod val="40000"/>
              <a:lumOff val="6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7" name="组合 6">
            <a:extLst>
              <a:ext uri="{FF2B5EF4-FFF2-40B4-BE49-F238E27FC236}">
                <a16:creationId xmlns:a16="http://schemas.microsoft.com/office/drawing/2014/main" id="{D33213F8-3A55-694F-B671-D7EDE13586B1}"/>
              </a:ext>
            </a:extLst>
          </p:cNvPr>
          <p:cNvGrpSpPr/>
          <p:nvPr/>
        </p:nvGrpSpPr>
        <p:grpSpPr>
          <a:xfrm>
            <a:off x="2843213" y="5216309"/>
            <a:ext cx="1014412" cy="414337"/>
            <a:chOff x="2843213" y="5216309"/>
            <a:chExt cx="1014412" cy="414337"/>
          </a:xfrm>
        </p:grpSpPr>
        <p:sp>
          <p:nvSpPr>
            <p:cNvPr id="39" name="圆角矩形 38">
              <a:extLst>
                <a:ext uri="{FF2B5EF4-FFF2-40B4-BE49-F238E27FC236}">
                  <a16:creationId xmlns:a16="http://schemas.microsoft.com/office/drawing/2014/main" id="{B1A4F77A-A637-C04F-B844-1DDABD33E55F}"/>
                </a:ext>
              </a:extLst>
            </p:cNvPr>
            <p:cNvSpPr/>
            <p:nvPr/>
          </p:nvSpPr>
          <p:spPr>
            <a:xfrm>
              <a:off x="2843213" y="5216311"/>
              <a:ext cx="1014412" cy="414335"/>
            </a:xfrm>
            <a:prstGeom prst="roundRect">
              <a:avLst/>
            </a:prstGeom>
            <a:solidFill>
              <a:schemeClr val="bg1"/>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0" name="圆角矩形 39">
              <a:extLst>
                <a:ext uri="{FF2B5EF4-FFF2-40B4-BE49-F238E27FC236}">
                  <a16:creationId xmlns:a16="http://schemas.microsoft.com/office/drawing/2014/main" id="{B5406BB8-28DD-444E-B328-65ED44349015}"/>
                </a:ext>
              </a:extLst>
            </p:cNvPr>
            <p:cNvSpPr/>
            <p:nvPr/>
          </p:nvSpPr>
          <p:spPr>
            <a:xfrm>
              <a:off x="2843213" y="5216309"/>
              <a:ext cx="1014412" cy="144000"/>
            </a:xfrm>
            <a:prstGeom prst="roundRect">
              <a:avLst/>
            </a:prstGeom>
            <a:solidFill>
              <a:schemeClr val="bg1">
                <a:lumMod val="85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41" name="圆角矩形 40">
            <a:extLst>
              <a:ext uri="{FF2B5EF4-FFF2-40B4-BE49-F238E27FC236}">
                <a16:creationId xmlns:a16="http://schemas.microsoft.com/office/drawing/2014/main" id="{74F52066-FE56-284B-8E04-B1BC501F257A}"/>
              </a:ext>
            </a:extLst>
          </p:cNvPr>
          <p:cNvSpPr/>
          <p:nvPr/>
        </p:nvSpPr>
        <p:spPr>
          <a:xfrm>
            <a:off x="4064370" y="5437766"/>
            <a:ext cx="528638" cy="180000"/>
          </a:xfrm>
          <a:prstGeom prst="roundRect">
            <a:avLst/>
          </a:prstGeom>
          <a:solidFill>
            <a:schemeClr val="accent2">
              <a:lumMod val="20000"/>
              <a:lumOff val="8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2" name="圆角矩形 41">
            <a:extLst>
              <a:ext uri="{FF2B5EF4-FFF2-40B4-BE49-F238E27FC236}">
                <a16:creationId xmlns:a16="http://schemas.microsoft.com/office/drawing/2014/main" id="{A8DAA526-0255-D944-8749-ACD3AD5467FA}"/>
              </a:ext>
            </a:extLst>
          </p:cNvPr>
          <p:cNvSpPr/>
          <p:nvPr/>
        </p:nvSpPr>
        <p:spPr>
          <a:xfrm>
            <a:off x="4764458" y="5437766"/>
            <a:ext cx="528638" cy="180000"/>
          </a:xfrm>
          <a:prstGeom prst="roundRect">
            <a:avLst/>
          </a:prstGeom>
          <a:solidFill>
            <a:schemeClr val="bg1"/>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3" name="圆角矩形 42">
            <a:extLst>
              <a:ext uri="{FF2B5EF4-FFF2-40B4-BE49-F238E27FC236}">
                <a16:creationId xmlns:a16="http://schemas.microsoft.com/office/drawing/2014/main" id="{7B2660D6-BFD4-FC48-AB72-407E1DA87EC6}"/>
              </a:ext>
            </a:extLst>
          </p:cNvPr>
          <p:cNvSpPr/>
          <p:nvPr/>
        </p:nvSpPr>
        <p:spPr>
          <a:xfrm>
            <a:off x="8536358" y="5437766"/>
            <a:ext cx="528638" cy="180000"/>
          </a:xfrm>
          <a:prstGeom prst="roundRect">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4" name="文本框 43">
            <a:extLst>
              <a:ext uri="{FF2B5EF4-FFF2-40B4-BE49-F238E27FC236}">
                <a16:creationId xmlns:a16="http://schemas.microsoft.com/office/drawing/2014/main" id="{91547EE9-4FD9-4F42-A504-5CE41655ECA8}"/>
              </a:ext>
            </a:extLst>
          </p:cNvPr>
          <p:cNvSpPr txBox="1"/>
          <p:nvPr/>
        </p:nvSpPr>
        <p:spPr>
          <a:xfrm>
            <a:off x="3160816" y="2465252"/>
            <a:ext cx="5904180" cy="11079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66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Củng</a:t>
            </a:r>
            <a:r>
              <a:rPr kumimoji="1" lang="en-US" altLang="zh-CN" sz="6600" b="1"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1" lang="en-US" altLang="zh-CN" sz="6600" b="1"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cố</a:t>
            </a:r>
            <a:r>
              <a:rPr kumimoji="1" lang="en-US" altLang="zh-CN" sz="6600" b="1"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1" lang="en-US" altLang="zh-CN" sz="6600" b="1"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1" lang="en-US" altLang="zh-CN" sz="6600" b="1"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1" lang="en-US" altLang="zh-CN" sz="6600" b="1"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học</a:t>
            </a:r>
            <a:endParaRPr kumimoji="1" lang="zh-CN" altLang="en-US" sz="66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4" name="椭圆 23">
            <a:extLst>
              <a:ext uri="{FF2B5EF4-FFF2-40B4-BE49-F238E27FC236}">
                <a16:creationId xmlns:a16="http://schemas.microsoft.com/office/drawing/2014/main" id="{43BF8D45-6765-854F-A41F-1FDCFE5E91B9}"/>
              </a:ext>
            </a:extLst>
          </p:cNvPr>
          <p:cNvSpPr/>
          <p:nvPr/>
        </p:nvSpPr>
        <p:spPr>
          <a:xfrm>
            <a:off x="1864528" y="304122"/>
            <a:ext cx="359136" cy="359136"/>
          </a:xfrm>
          <a:prstGeom prst="ellipse">
            <a:avLst/>
          </a:prstGeom>
          <a:solidFill>
            <a:srgbClr val="BD9EE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26" name="椭圆 25">
            <a:extLst>
              <a:ext uri="{FF2B5EF4-FFF2-40B4-BE49-F238E27FC236}">
                <a16:creationId xmlns:a16="http://schemas.microsoft.com/office/drawing/2014/main" id="{1FDA4700-4234-EC4C-8E13-3F1E9521582B}"/>
              </a:ext>
            </a:extLst>
          </p:cNvPr>
          <p:cNvSpPr/>
          <p:nvPr/>
        </p:nvSpPr>
        <p:spPr>
          <a:xfrm>
            <a:off x="10059219" y="483690"/>
            <a:ext cx="359136" cy="359136"/>
          </a:xfrm>
          <a:prstGeom prst="ellipse">
            <a:avLst/>
          </a:prstGeom>
          <a:solidFill>
            <a:srgbClr val="F99450"/>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09504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101">
            <a:extLst>
              <a:ext uri="{FF2B5EF4-FFF2-40B4-BE49-F238E27FC236}">
                <a16:creationId xmlns:a16="http://schemas.microsoft.com/office/drawing/2014/main" id="{B6E94EB5-B625-7F45-9A69-7E83AE0566EC}"/>
              </a:ext>
            </a:extLst>
          </p:cNvPr>
          <p:cNvPicPr>
            <a:picLocks noChangeAspect="1"/>
          </p:cNvPicPr>
          <p:nvPr/>
        </p:nvPicPr>
        <p:blipFill>
          <a:blip r:embed="rId2"/>
          <a:srcRect/>
          <a:stretch>
            <a:fillRect/>
          </a:stretch>
        </p:blipFill>
        <p:spPr>
          <a:xfrm>
            <a:off x="0" y="0"/>
            <a:ext cx="12192002" cy="6858001"/>
          </a:xfrm>
          <a:prstGeom prst="rect">
            <a:avLst/>
          </a:prstGeom>
        </p:spPr>
      </p:pic>
      <p:sp>
        <p:nvSpPr>
          <p:cNvPr id="16" name="任意形状 15">
            <a:extLst>
              <a:ext uri="{FF2B5EF4-FFF2-40B4-BE49-F238E27FC236}">
                <a16:creationId xmlns:a16="http://schemas.microsoft.com/office/drawing/2014/main" id="{3479D7F5-F47E-1A4A-AD44-6D11E1B29F8A}"/>
              </a:ext>
            </a:extLst>
          </p:cNvPr>
          <p:cNvSpPr/>
          <p:nvPr/>
        </p:nvSpPr>
        <p:spPr>
          <a:xfrm>
            <a:off x="517888" y="345580"/>
            <a:ext cx="1544206" cy="1544206"/>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2800" b="0" i="0" u="none" strike="noStrike" kern="1200" cap="none" spc="0" normalizeH="0" baseline="0" noProof="0">
              <a:ln>
                <a:noFill/>
              </a:ln>
              <a:solidFill>
                <a:schemeClr val="bg1"/>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51" name="图片 50">
            <a:extLst>
              <a:ext uri="{FF2B5EF4-FFF2-40B4-BE49-F238E27FC236}">
                <a16:creationId xmlns:a16="http://schemas.microsoft.com/office/drawing/2014/main" id="{44FEAEDB-EA02-C34B-87B8-58D666986E66}"/>
              </a:ext>
            </a:extLst>
          </p:cNvPr>
          <p:cNvPicPr>
            <a:picLocks noChangeAspect="1"/>
          </p:cNvPicPr>
          <p:nvPr/>
        </p:nvPicPr>
        <p:blipFill rotWithShape="1">
          <a:blip r:embed="rId3"/>
          <a:srcRect l="130"/>
          <a:stretch/>
        </p:blipFill>
        <p:spPr>
          <a:xfrm>
            <a:off x="844963" y="962627"/>
            <a:ext cx="10502073" cy="5194300"/>
          </a:xfrm>
          <a:prstGeom prst="rect">
            <a:avLst/>
          </a:prstGeom>
        </p:spPr>
      </p:pic>
      <p:pic>
        <p:nvPicPr>
          <p:cNvPr id="8" name="图片 7">
            <a:extLst>
              <a:ext uri="{FF2B5EF4-FFF2-40B4-BE49-F238E27FC236}">
                <a16:creationId xmlns:a16="http://schemas.microsoft.com/office/drawing/2014/main" id="{62586F14-002A-1B44-B9FE-13C82B2BFD43}"/>
              </a:ext>
            </a:extLst>
          </p:cNvPr>
          <p:cNvPicPr>
            <a:picLocks noChangeAspect="1"/>
          </p:cNvPicPr>
          <p:nvPr/>
        </p:nvPicPr>
        <p:blipFill>
          <a:blip r:embed="rId4"/>
          <a:stretch>
            <a:fillRect/>
          </a:stretch>
        </p:blipFill>
        <p:spPr>
          <a:xfrm rot="2700000">
            <a:off x="10679545" y="4987768"/>
            <a:ext cx="602779" cy="1767959"/>
          </a:xfrm>
          <a:prstGeom prst="rect">
            <a:avLst/>
          </a:prstGeom>
        </p:spPr>
      </p:pic>
      <p:pic>
        <p:nvPicPr>
          <p:cNvPr id="9" name="图片 8">
            <a:extLst>
              <a:ext uri="{FF2B5EF4-FFF2-40B4-BE49-F238E27FC236}">
                <a16:creationId xmlns:a16="http://schemas.microsoft.com/office/drawing/2014/main" id="{2080F87A-3838-6E4F-AC3F-8FE0557EBB15}"/>
              </a:ext>
            </a:extLst>
          </p:cNvPr>
          <p:cNvPicPr>
            <a:picLocks noChangeAspect="1"/>
          </p:cNvPicPr>
          <p:nvPr/>
        </p:nvPicPr>
        <p:blipFill>
          <a:blip r:embed="rId5"/>
          <a:stretch>
            <a:fillRect/>
          </a:stretch>
        </p:blipFill>
        <p:spPr>
          <a:xfrm rot="8100000">
            <a:off x="8705672" y="433477"/>
            <a:ext cx="971344" cy="972754"/>
          </a:xfrm>
          <a:prstGeom prst="rect">
            <a:avLst/>
          </a:prstGeom>
        </p:spPr>
      </p:pic>
      <p:pic>
        <p:nvPicPr>
          <p:cNvPr id="10" name="image 102">
            <a:extLst>
              <a:ext uri="{FF2B5EF4-FFF2-40B4-BE49-F238E27FC236}">
                <a16:creationId xmlns:a16="http://schemas.microsoft.com/office/drawing/2014/main" id="{F1DB3569-32AF-4E4D-B971-FE3F5CC7D060}"/>
              </a:ext>
            </a:extLst>
          </p:cNvPr>
          <p:cNvPicPr>
            <a:picLocks noChangeAspect="1"/>
          </p:cNvPicPr>
          <p:nvPr/>
        </p:nvPicPr>
        <p:blipFill>
          <a:blip r:embed="rId6"/>
          <a:srcRect/>
          <a:stretch>
            <a:fillRect/>
          </a:stretch>
        </p:blipFill>
        <p:spPr>
          <a:xfrm rot="5400000">
            <a:off x="11127978" y="265764"/>
            <a:ext cx="933436" cy="698048"/>
          </a:xfrm>
          <a:prstGeom prst="rect">
            <a:avLst/>
          </a:prstGeom>
        </p:spPr>
      </p:pic>
      <p:grpSp>
        <p:nvGrpSpPr>
          <p:cNvPr id="11" name="组合 10">
            <a:extLst>
              <a:ext uri="{FF2B5EF4-FFF2-40B4-BE49-F238E27FC236}">
                <a16:creationId xmlns:a16="http://schemas.microsoft.com/office/drawing/2014/main" id="{79298FB3-F6F9-EF4E-A813-FBC97D0E8094}"/>
              </a:ext>
            </a:extLst>
          </p:cNvPr>
          <p:cNvGrpSpPr/>
          <p:nvPr/>
        </p:nvGrpSpPr>
        <p:grpSpPr>
          <a:xfrm>
            <a:off x="1538273" y="5216309"/>
            <a:ext cx="1014412" cy="414337"/>
            <a:chOff x="2843213" y="5216309"/>
            <a:chExt cx="1014412" cy="414337"/>
          </a:xfrm>
        </p:grpSpPr>
        <p:sp>
          <p:nvSpPr>
            <p:cNvPr id="12" name="圆角矩形 11">
              <a:extLst>
                <a:ext uri="{FF2B5EF4-FFF2-40B4-BE49-F238E27FC236}">
                  <a16:creationId xmlns:a16="http://schemas.microsoft.com/office/drawing/2014/main" id="{94D270E5-4FE5-CC40-B878-E7C91A762E6A}"/>
                </a:ext>
              </a:extLst>
            </p:cNvPr>
            <p:cNvSpPr/>
            <p:nvPr/>
          </p:nvSpPr>
          <p:spPr>
            <a:xfrm>
              <a:off x="2843213" y="5216311"/>
              <a:ext cx="1014412" cy="414335"/>
            </a:xfrm>
            <a:prstGeom prst="roundRect">
              <a:avLst/>
            </a:prstGeom>
            <a:solidFill>
              <a:schemeClr val="bg1"/>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2800" b="0" i="0" u="none" strike="noStrike" kern="1200" cap="none" spc="0" normalizeH="0" baseline="0" noProof="0">
                <a:ln>
                  <a:noFill/>
                </a:ln>
                <a:solidFill>
                  <a:schemeClr val="bg1"/>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圆角矩形 12">
              <a:extLst>
                <a:ext uri="{FF2B5EF4-FFF2-40B4-BE49-F238E27FC236}">
                  <a16:creationId xmlns:a16="http://schemas.microsoft.com/office/drawing/2014/main" id="{3545F531-5EEA-2C49-93ED-21BED26DA29E}"/>
                </a:ext>
              </a:extLst>
            </p:cNvPr>
            <p:cNvSpPr/>
            <p:nvPr/>
          </p:nvSpPr>
          <p:spPr>
            <a:xfrm>
              <a:off x="2843213" y="5216309"/>
              <a:ext cx="1014412" cy="144000"/>
            </a:xfrm>
            <a:prstGeom prst="roundRect">
              <a:avLst/>
            </a:prstGeom>
            <a:solidFill>
              <a:schemeClr val="bg1">
                <a:lumMod val="85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2800" b="0" i="0" u="none" strike="noStrike" kern="1200" cap="none" spc="0" normalizeH="0" baseline="0" noProof="0">
                <a:ln>
                  <a:noFill/>
                </a:ln>
                <a:solidFill>
                  <a:schemeClr val="bg1"/>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4" name="圆角矩形 13">
            <a:extLst>
              <a:ext uri="{FF2B5EF4-FFF2-40B4-BE49-F238E27FC236}">
                <a16:creationId xmlns:a16="http://schemas.microsoft.com/office/drawing/2014/main" id="{ED528935-BBC1-D243-88F7-DD0B29F48B96}"/>
              </a:ext>
            </a:extLst>
          </p:cNvPr>
          <p:cNvSpPr/>
          <p:nvPr/>
        </p:nvSpPr>
        <p:spPr>
          <a:xfrm>
            <a:off x="2759430" y="5437766"/>
            <a:ext cx="528638" cy="180000"/>
          </a:xfrm>
          <a:prstGeom prst="roundRect">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2800" b="0" i="0" u="none" strike="noStrike" kern="1200" cap="none" spc="0" normalizeH="0" baseline="0" noProof="0">
              <a:ln>
                <a:noFill/>
              </a:ln>
              <a:solidFill>
                <a:schemeClr val="bg1"/>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椭圆 14">
            <a:extLst>
              <a:ext uri="{FF2B5EF4-FFF2-40B4-BE49-F238E27FC236}">
                <a16:creationId xmlns:a16="http://schemas.microsoft.com/office/drawing/2014/main" id="{CD4290DB-A768-7F43-8603-B5673EED6CB5}"/>
              </a:ext>
            </a:extLst>
          </p:cNvPr>
          <p:cNvSpPr/>
          <p:nvPr/>
        </p:nvSpPr>
        <p:spPr>
          <a:xfrm>
            <a:off x="344593" y="4732676"/>
            <a:ext cx="572351" cy="572351"/>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2800" b="0" i="0" u="none" strike="noStrike" kern="1200" cap="none" spc="0" normalizeH="0" baseline="0" noProof="0">
              <a:ln>
                <a:noFill/>
              </a:ln>
              <a:solidFill>
                <a:schemeClr val="bg1"/>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 name="文本框 1">
            <a:extLst>
              <a:ext uri="{FF2B5EF4-FFF2-40B4-BE49-F238E27FC236}">
                <a16:creationId xmlns:a16="http://schemas.microsoft.com/office/drawing/2014/main" id="{9F485970-38CF-7842-AC60-4452A17E6155}"/>
              </a:ext>
            </a:extLst>
          </p:cNvPr>
          <p:cNvSpPr txBox="1"/>
          <p:nvPr/>
        </p:nvSpPr>
        <p:spPr>
          <a:xfrm>
            <a:off x="1415776" y="1350326"/>
            <a:ext cx="3215945" cy="212365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66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Mục</a:t>
            </a:r>
            <a:r>
              <a:rPr kumimoji="1" lang="en-US" altLang="zh-CN" sz="66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1" lang="en-US" altLang="zh-CN" sz="66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tiêu</a:t>
            </a:r>
            <a:endParaRPr kumimoji="1" lang="en-US" altLang="zh-CN" sz="66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66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1" lang="en-US" altLang="zh-CN" sz="66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1" lang="en-US" altLang="zh-CN" sz="66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1" lang="en-US" altLang="zh-CN" sz="66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học</a:t>
            </a:r>
            <a:endParaRPr kumimoji="1" lang="zh-CN" altLang="en-US" sz="66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84" name="组合 83">
            <a:extLst>
              <a:ext uri="{FF2B5EF4-FFF2-40B4-BE49-F238E27FC236}">
                <a16:creationId xmlns:a16="http://schemas.microsoft.com/office/drawing/2014/main" id="{40AE8E76-BD17-8C4E-B19C-F2F5837D04A3}"/>
              </a:ext>
            </a:extLst>
          </p:cNvPr>
          <p:cNvGrpSpPr/>
          <p:nvPr/>
        </p:nvGrpSpPr>
        <p:grpSpPr>
          <a:xfrm>
            <a:off x="4928894" y="1586110"/>
            <a:ext cx="5847330" cy="3563951"/>
            <a:chOff x="6210719" y="1924172"/>
            <a:chExt cx="5847330" cy="3563951"/>
          </a:xfrm>
        </p:grpSpPr>
        <p:grpSp>
          <p:nvGrpSpPr>
            <p:cNvPr id="37" name="组合 36">
              <a:extLst>
                <a:ext uri="{FF2B5EF4-FFF2-40B4-BE49-F238E27FC236}">
                  <a16:creationId xmlns:a16="http://schemas.microsoft.com/office/drawing/2014/main" id="{DDDFFA12-4B1F-794D-8A5B-C9594545AF5E}"/>
                </a:ext>
              </a:extLst>
            </p:cNvPr>
            <p:cNvGrpSpPr/>
            <p:nvPr/>
          </p:nvGrpSpPr>
          <p:grpSpPr>
            <a:xfrm>
              <a:off x="6210719" y="1924172"/>
              <a:ext cx="655949" cy="655949"/>
              <a:chOff x="5787484" y="1889787"/>
              <a:chExt cx="691376" cy="691376"/>
            </a:xfrm>
          </p:grpSpPr>
          <p:sp>
            <p:nvSpPr>
              <p:cNvPr id="17" name="椭圆 16">
                <a:extLst>
                  <a:ext uri="{FF2B5EF4-FFF2-40B4-BE49-F238E27FC236}">
                    <a16:creationId xmlns:a16="http://schemas.microsoft.com/office/drawing/2014/main" id="{51FA3812-595B-F942-8C7F-5FE1BC98F3A2}"/>
                  </a:ext>
                </a:extLst>
              </p:cNvPr>
              <p:cNvSpPr/>
              <p:nvPr/>
            </p:nvSpPr>
            <p:spPr>
              <a:xfrm>
                <a:off x="5787484" y="1889787"/>
                <a:ext cx="691376" cy="691376"/>
              </a:xfrm>
              <a:prstGeom prst="ellipse">
                <a:avLst/>
              </a:prstGeom>
              <a:noFill/>
              <a:ln w="571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2800" b="0" i="0" u="none" strike="noStrike" kern="1200" cap="none" spc="0" normalizeH="0" baseline="0" noProof="0">
                  <a:ln>
                    <a:noFill/>
                  </a:ln>
                  <a:solidFill>
                    <a:schemeClr val="bg1"/>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21" name="直线连接符 20">
                <a:extLst>
                  <a:ext uri="{FF2B5EF4-FFF2-40B4-BE49-F238E27FC236}">
                    <a16:creationId xmlns:a16="http://schemas.microsoft.com/office/drawing/2014/main" id="{7B65BD86-5CC8-C54E-B758-33626C9CD738}"/>
                  </a:ext>
                </a:extLst>
              </p:cNvPr>
              <p:cNvCxnSpPr>
                <a:cxnSpLocks/>
                <a:stCxn id="17" idx="0"/>
              </p:cNvCxnSpPr>
              <p:nvPr/>
            </p:nvCxnSpPr>
            <p:spPr>
              <a:xfrm flipH="1">
                <a:off x="5787484" y="1889787"/>
                <a:ext cx="345688" cy="48887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 name="直线连接符 22">
                <a:extLst>
                  <a:ext uri="{FF2B5EF4-FFF2-40B4-BE49-F238E27FC236}">
                    <a16:creationId xmlns:a16="http://schemas.microsoft.com/office/drawing/2014/main" id="{762304F5-08FD-7E4E-A69E-3880C6B320C4}"/>
                  </a:ext>
                </a:extLst>
              </p:cNvPr>
              <p:cNvCxnSpPr>
                <a:cxnSpLocks/>
                <a:stCxn id="17" idx="3"/>
              </p:cNvCxnSpPr>
              <p:nvPr/>
            </p:nvCxnSpPr>
            <p:spPr>
              <a:xfrm flipV="1">
                <a:off x="5888734" y="1889787"/>
                <a:ext cx="387626" cy="59012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25" name="直线连接符 24">
                <a:extLst>
                  <a:ext uri="{FF2B5EF4-FFF2-40B4-BE49-F238E27FC236}">
                    <a16:creationId xmlns:a16="http://schemas.microsoft.com/office/drawing/2014/main" id="{030A4683-5A36-7A40-B56B-7E299BEE9FBF}"/>
                  </a:ext>
                </a:extLst>
              </p:cNvPr>
              <p:cNvCxnSpPr>
                <a:cxnSpLocks/>
                <a:stCxn id="17" idx="7"/>
              </p:cNvCxnSpPr>
              <p:nvPr/>
            </p:nvCxnSpPr>
            <p:spPr>
              <a:xfrm flipH="1">
                <a:off x="5983944" y="1991037"/>
                <a:ext cx="393666" cy="59012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27" name="直线连接符 26">
                <a:extLst>
                  <a:ext uri="{FF2B5EF4-FFF2-40B4-BE49-F238E27FC236}">
                    <a16:creationId xmlns:a16="http://schemas.microsoft.com/office/drawing/2014/main" id="{34C47B14-8F5B-D84F-BC6B-56B4134BC6DA}"/>
                  </a:ext>
                </a:extLst>
              </p:cNvPr>
              <p:cNvCxnSpPr>
                <a:cxnSpLocks/>
                <a:stCxn id="17" idx="4"/>
              </p:cNvCxnSpPr>
              <p:nvPr/>
            </p:nvCxnSpPr>
            <p:spPr>
              <a:xfrm flipV="1">
                <a:off x="6133172" y="2098963"/>
                <a:ext cx="339648" cy="482200"/>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grpSp>
        <p:sp>
          <p:nvSpPr>
            <p:cNvPr id="38" name="文本框 37">
              <a:extLst>
                <a:ext uri="{FF2B5EF4-FFF2-40B4-BE49-F238E27FC236}">
                  <a16:creationId xmlns:a16="http://schemas.microsoft.com/office/drawing/2014/main" id="{94CD50EE-3A4D-7947-901D-F773E3FFA603}"/>
                </a:ext>
              </a:extLst>
            </p:cNvPr>
            <p:cNvSpPr txBox="1"/>
            <p:nvPr/>
          </p:nvSpPr>
          <p:spPr>
            <a:xfrm>
              <a:off x="6286862" y="1959759"/>
              <a:ext cx="503663"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2800" b="0" i="0" u="none" strike="noStrike" kern="1200" cap="none" spc="0" normalizeH="0" baseline="0" noProof="0" dirty="0">
                  <a:ln>
                    <a:noFill/>
                  </a:ln>
                  <a:solidFill>
                    <a:schemeClr val="bg1"/>
                  </a:solidFill>
                  <a:effectLst/>
                  <a:uLnTx/>
                  <a:uFillTx/>
                  <a:latin typeface="Arial-Rounded" panose="020B0500000000000000" pitchFamily="34" charset="0"/>
                  <a:ea typeface="Arial-Rounded" panose="020B0500000000000000" pitchFamily="34" charset="0"/>
                  <a:cs typeface="Arial-Rounded" panose="020B0500000000000000" pitchFamily="34" charset="0"/>
                </a:rPr>
                <a:t>01</a:t>
              </a:r>
              <a:endParaRPr kumimoji="1" lang="zh-CN" altLang="en-US" sz="2800" b="0" i="0" u="none" strike="noStrike" kern="1200" cap="none" spc="0" normalizeH="0" baseline="0" noProof="0" dirty="0">
                <a:ln>
                  <a:noFill/>
                </a:ln>
                <a:solidFill>
                  <a:schemeClr val="bg1"/>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9" name="文本框 38">
              <a:extLst>
                <a:ext uri="{FF2B5EF4-FFF2-40B4-BE49-F238E27FC236}">
                  <a16:creationId xmlns:a16="http://schemas.microsoft.com/office/drawing/2014/main" id="{BFBD7FDA-C0C1-A64C-88FC-F432A76624F4}"/>
                </a:ext>
              </a:extLst>
            </p:cNvPr>
            <p:cNvSpPr txBox="1"/>
            <p:nvPr/>
          </p:nvSpPr>
          <p:spPr>
            <a:xfrm>
              <a:off x="7088229" y="2021314"/>
              <a:ext cx="4969820" cy="511550"/>
            </a:xfrm>
            <a:prstGeom prst="rect">
              <a:avLst/>
            </a:prstGeom>
            <a:noFill/>
          </p:spPr>
          <p:txBody>
            <a:bodyPr wrap="square" rtlCol="0">
              <a:spAutoFit/>
            </a:bodyPr>
            <a:lstStyle/>
            <a:p>
              <a:pPr>
                <a:lnSpc>
                  <a:spcPct val="107000"/>
                </a:lnSpc>
                <a:spcAft>
                  <a:spcPts val="800"/>
                </a:spcAft>
              </a:pPr>
              <a:r>
                <a:rPr lang="en-US" sz="280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Đọc</a:t>
              </a:r>
              <a:r>
                <a:rPr lang="en-US" sz="280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đúng</a:t>
              </a:r>
              <a:r>
                <a:rPr lang="en-US" sz="280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rõ</a:t>
              </a:r>
              <a:r>
                <a:rPr lang="en-US" sz="280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ràng</a:t>
              </a:r>
              <a:r>
                <a:rPr lang="en-US" sz="280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câu</a:t>
              </a:r>
              <a:r>
                <a:rPr lang="en-US" sz="280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chuyện</a:t>
              </a:r>
              <a:endParaRPr lang="en-US" sz="280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58" name="组合 57">
              <a:extLst>
                <a:ext uri="{FF2B5EF4-FFF2-40B4-BE49-F238E27FC236}">
                  <a16:creationId xmlns:a16="http://schemas.microsoft.com/office/drawing/2014/main" id="{0BA90975-1701-CD4D-A379-6FB91A719A80}"/>
                </a:ext>
              </a:extLst>
            </p:cNvPr>
            <p:cNvGrpSpPr/>
            <p:nvPr/>
          </p:nvGrpSpPr>
          <p:grpSpPr>
            <a:xfrm>
              <a:off x="6210719" y="2893506"/>
              <a:ext cx="655949" cy="655949"/>
              <a:chOff x="5787484" y="1889787"/>
              <a:chExt cx="691376" cy="691376"/>
            </a:xfrm>
          </p:grpSpPr>
          <p:sp>
            <p:nvSpPr>
              <p:cNvPr id="61" name="椭圆 60">
                <a:extLst>
                  <a:ext uri="{FF2B5EF4-FFF2-40B4-BE49-F238E27FC236}">
                    <a16:creationId xmlns:a16="http://schemas.microsoft.com/office/drawing/2014/main" id="{FDC02356-30C9-0C49-983E-D6C49C3788A4}"/>
                  </a:ext>
                </a:extLst>
              </p:cNvPr>
              <p:cNvSpPr/>
              <p:nvPr/>
            </p:nvSpPr>
            <p:spPr>
              <a:xfrm>
                <a:off x="5787484" y="1889787"/>
                <a:ext cx="691376" cy="691376"/>
              </a:xfrm>
              <a:prstGeom prst="ellipse">
                <a:avLst/>
              </a:prstGeom>
              <a:noFill/>
              <a:ln w="571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2800" b="0" i="0" u="none" strike="noStrike" kern="1200" cap="none" spc="0" normalizeH="0" baseline="0" noProof="0">
                  <a:ln>
                    <a:noFill/>
                  </a:ln>
                  <a:solidFill>
                    <a:schemeClr val="bg1"/>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62" name="直线连接符 61">
                <a:extLst>
                  <a:ext uri="{FF2B5EF4-FFF2-40B4-BE49-F238E27FC236}">
                    <a16:creationId xmlns:a16="http://schemas.microsoft.com/office/drawing/2014/main" id="{82F134D2-924F-9340-907B-3B9038839A12}"/>
                  </a:ext>
                </a:extLst>
              </p:cNvPr>
              <p:cNvCxnSpPr>
                <a:cxnSpLocks/>
                <a:stCxn id="61" idx="0"/>
              </p:cNvCxnSpPr>
              <p:nvPr/>
            </p:nvCxnSpPr>
            <p:spPr>
              <a:xfrm flipH="1">
                <a:off x="5787484" y="1889787"/>
                <a:ext cx="345688" cy="48887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63" name="直线连接符 62">
                <a:extLst>
                  <a:ext uri="{FF2B5EF4-FFF2-40B4-BE49-F238E27FC236}">
                    <a16:creationId xmlns:a16="http://schemas.microsoft.com/office/drawing/2014/main" id="{E18A9858-71C5-9041-AA62-B12019E6368D}"/>
                  </a:ext>
                </a:extLst>
              </p:cNvPr>
              <p:cNvCxnSpPr>
                <a:cxnSpLocks/>
                <a:stCxn id="61" idx="3"/>
              </p:cNvCxnSpPr>
              <p:nvPr/>
            </p:nvCxnSpPr>
            <p:spPr>
              <a:xfrm flipV="1">
                <a:off x="5888734" y="1889787"/>
                <a:ext cx="387626" cy="59012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64" name="直线连接符 63">
                <a:extLst>
                  <a:ext uri="{FF2B5EF4-FFF2-40B4-BE49-F238E27FC236}">
                    <a16:creationId xmlns:a16="http://schemas.microsoft.com/office/drawing/2014/main" id="{89D9DD9D-42B6-0E4F-8AFF-11032CACBE0F}"/>
                  </a:ext>
                </a:extLst>
              </p:cNvPr>
              <p:cNvCxnSpPr>
                <a:cxnSpLocks/>
                <a:stCxn id="61" idx="7"/>
              </p:cNvCxnSpPr>
              <p:nvPr/>
            </p:nvCxnSpPr>
            <p:spPr>
              <a:xfrm flipH="1">
                <a:off x="5983944" y="1991037"/>
                <a:ext cx="393666" cy="59012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65" name="直线连接符 64">
                <a:extLst>
                  <a:ext uri="{FF2B5EF4-FFF2-40B4-BE49-F238E27FC236}">
                    <a16:creationId xmlns:a16="http://schemas.microsoft.com/office/drawing/2014/main" id="{4471FF42-8B0A-B640-85F5-D3F85A51D3F7}"/>
                  </a:ext>
                </a:extLst>
              </p:cNvPr>
              <p:cNvCxnSpPr>
                <a:cxnSpLocks/>
                <a:stCxn id="61" idx="4"/>
              </p:cNvCxnSpPr>
              <p:nvPr/>
            </p:nvCxnSpPr>
            <p:spPr>
              <a:xfrm flipV="1">
                <a:off x="6133172" y="2098963"/>
                <a:ext cx="339648" cy="482200"/>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grpSp>
        <p:sp>
          <p:nvSpPr>
            <p:cNvPr id="59" name="文本框 58">
              <a:extLst>
                <a:ext uri="{FF2B5EF4-FFF2-40B4-BE49-F238E27FC236}">
                  <a16:creationId xmlns:a16="http://schemas.microsoft.com/office/drawing/2014/main" id="{9CDB5FAA-CEB7-6640-A69D-C98779A533D3}"/>
                </a:ext>
              </a:extLst>
            </p:cNvPr>
            <p:cNvSpPr txBox="1"/>
            <p:nvPr/>
          </p:nvSpPr>
          <p:spPr>
            <a:xfrm>
              <a:off x="6254000" y="2929093"/>
              <a:ext cx="569387"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2800" b="0" i="0" u="none" strike="noStrike" kern="1200" cap="none" spc="0" normalizeH="0" baseline="0" noProof="0" dirty="0">
                  <a:ln>
                    <a:noFill/>
                  </a:ln>
                  <a:solidFill>
                    <a:schemeClr val="bg1"/>
                  </a:solidFill>
                  <a:effectLst/>
                  <a:uLnTx/>
                  <a:uFillTx/>
                  <a:latin typeface="Arial-Rounded" panose="020B0500000000000000" pitchFamily="34" charset="0"/>
                  <a:ea typeface="Arial-Rounded" panose="020B0500000000000000" pitchFamily="34" charset="0"/>
                  <a:cs typeface="Arial-Rounded" panose="020B0500000000000000" pitchFamily="34" charset="0"/>
                </a:rPr>
                <a:t>02</a:t>
              </a:r>
              <a:endParaRPr kumimoji="1" lang="zh-CN" altLang="en-US" sz="2800" b="0" i="0" u="none" strike="noStrike" kern="1200" cap="none" spc="0" normalizeH="0" baseline="0" noProof="0" dirty="0">
                <a:ln>
                  <a:noFill/>
                </a:ln>
                <a:solidFill>
                  <a:schemeClr val="bg1"/>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0" name="文本框 59">
              <a:extLst>
                <a:ext uri="{FF2B5EF4-FFF2-40B4-BE49-F238E27FC236}">
                  <a16:creationId xmlns:a16="http://schemas.microsoft.com/office/drawing/2014/main" id="{22CC205F-D918-234A-8184-3293F42BC75F}"/>
                </a:ext>
              </a:extLst>
            </p:cNvPr>
            <p:cNvSpPr txBox="1"/>
            <p:nvPr/>
          </p:nvSpPr>
          <p:spPr>
            <a:xfrm>
              <a:off x="7039064" y="2750217"/>
              <a:ext cx="4722513" cy="972574"/>
            </a:xfrm>
            <a:prstGeom prst="rect">
              <a:avLst/>
            </a:prstGeom>
            <a:noFill/>
          </p:spPr>
          <p:txBody>
            <a:bodyPr wrap="square" rtlCol="0">
              <a:spAutoFit/>
            </a:bodyPr>
            <a:lstStyle/>
            <a:p>
              <a:pPr algn="just">
                <a:lnSpc>
                  <a:spcPct val="107000"/>
                </a:lnSpc>
                <a:spcAft>
                  <a:spcPts val="0"/>
                </a:spcAft>
              </a:pPr>
              <a:r>
                <a:rPr lang="vi-VN" sz="280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Phân biệt lời người kể chuyện với lời của các nhân vật</a:t>
              </a:r>
            </a:p>
          </p:txBody>
        </p:sp>
        <p:grpSp>
          <p:nvGrpSpPr>
            <p:cNvPr id="67" name="组合 66">
              <a:extLst>
                <a:ext uri="{FF2B5EF4-FFF2-40B4-BE49-F238E27FC236}">
                  <a16:creationId xmlns:a16="http://schemas.microsoft.com/office/drawing/2014/main" id="{86FCB215-A0CF-AD42-A35A-9C6C8C027AA2}"/>
                </a:ext>
              </a:extLst>
            </p:cNvPr>
            <p:cNvGrpSpPr/>
            <p:nvPr/>
          </p:nvGrpSpPr>
          <p:grpSpPr>
            <a:xfrm>
              <a:off x="6210719" y="3862840"/>
              <a:ext cx="655949" cy="655949"/>
              <a:chOff x="5787484" y="1889787"/>
              <a:chExt cx="691376" cy="691376"/>
            </a:xfrm>
          </p:grpSpPr>
          <p:sp>
            <p:nvSpPr>
              <p:cNvPr id="70" name="椭圆 69">
                <a:extLst>
                  <a:ext uri="{FF2B5EF4-FFF2-40B4-BE49-F238E27FC236}">
                    <a16:creationId xmlns:a16="http://schemas.microsoft.com/office/drawing/2014/main" id="{D114FFB4-206F-4D44-8A5B-B3DE1E93DA76}"/>
                  </a:ext>
                </a:extLst>
              </p:cNvPr>
              <p:cNvSpPr/>
              <p:nvPr/>
            </p:nvSpPr>
            <p:spPr>
              <a:xfrm>
                <a:off x="5787484" y="1889787"/>
                <a:ext cx="691376" cy="691376"/>
              </a:xfrm>
              <a:prstGeom prst="ellipse">
                <a:avLst/>
              </a:prstGeom>
              <a:noFill/>
              <a:ln w="571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2800" b="0" i="0" u="none" strike="noStrike" kern="1200" cap="none" spc="0" normalizeH="0" baseline="0" noProof="0">
                  <a:ln>
                    <a:noFill/>
                  </a:ln>
                  <a:solidFill>
                    <a:schemeClr val="bg1"/>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71" name="直线连接符 70">
                <a:extLst>
                  <a:ext uri="{FF2B5EF4-FFF2-40B4-BE49-F238E27FC236}">
                    <a16:creationId xmlns:a16="http://schemas.microsoft.com/office/drawing/2014/main" id="{7D8302D8-C3ED-0745-AECC-FA404AAA4A3D}"/>
                  </a:ext>
                </a:extLst>
              </p:cNvPr>
              <p:cNvCxnSpPr>
                <a:cxnSpLocks/>
                <a:stCxn id="70" idx="0"/>
              </p:cNvCxnSpPr>
              <p:nvPr/>
            </p:nvCxnSpPr>
            <p:spPr>
              <a:xfrm flipH="1">
                <a:off x="5787484" y="1889787"/>
                <a:ext cx="345688" cy="48887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72" name="直线连接符 71">
                <a:extLst>
                  <a:ext uri="{FF2B5EF4-FFF2-40B4-BE49-F238E27FC236}">
                    <a16:creationId xmlns:a16="http://schemas.microsoft.com/office/drawing/2014/main" id="{06A32AE2-CFFE-A14C-97B7-0468541EA907}"/>
                  </a:ext>
                </a:extLst>
              </p:cNvPr>
              <p:cNvCxnSpPr>
                <a:cxnSpLocks/>
                <a:stCxn id="70" idx="3"/>
              </p:cNvCxnSpPr>
              <p:nvPr/>
            </p:nvCxnSpPr>
            <p:spPr>
              <a:xfrm flipV="1">
                <a:off x="5888734" y="1889787"/>
                <a:ext cx="387626" cy="59012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73" name="直线连接符 72">
                <a:extLst>
                  <a:ext uri="{FF2B5EF4-FFF2-40B4-BE49-F238E27FC236}">
                    <a16:creationId xmlns:a16="http://schemas.microsoft.com/office/drawing/2014/main" id="{AFF373F4-5264-5740-A008-A93D0B4636E0}"/>
                  </a:ext>
                </a:extLst>
              </p:cNvPr>
              <p:cNvCxnSpPr>
                <a:cxnSpLocks/>
                <a:stCxn id="70" idx="7"/>
              </p:cNvCxnSpPr>
              <p:nvPr/>
            </p:nvCxnSpPr>
            <p:spPr>
              <a:xfrm flipH="1">
                <a:off x="5983944" y="1991037"/>
                <a:ext cx="393666" cy="59012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74" name="直线连接符 73">
                <a:extLst>
                  <a:ext uri="{FF2B5EF4-FFF2-40B4-BE49-F238E27FC236}">
                    <a16:creationId xmlns:a16="http://schemas.microsoft.com/office/drawing/2014/main" id="{2FA6430C-E4A8-1240-90FC-22833F2DE7B5}"/>
                  </a:ext>
                </a:extLst>
              </p:cNvPr>
              <p:cNvCxnSpPr>
                <a:cxnSpLocks/>
                <a:stCxn id="70" idx="4"/>
              </p:cNvCxnSpPr>
              <p:nvPr/>
            </p:nvCxnSpPr>
            <p:spPr>
              <a:xfrm flipV="1">
                <a:off x="6133172" y="2098963"/>
                <a:ext cx="339648" cy="482200"/>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grpSp>
        <p:sp>
          <p:nvSpPr>
            <p:cNvPr id="68" name="文本框 67">
              <a:extLst>
                <a:ext uri="{FF2B5EF4-FFF2-40B4-BE49-F238E27FC236}">
                  <a16:creationId xmlns:a16="http://schemas.microsoft.com/office/drawing/2014/main" id="{9A90DEAA-E145-EF4E-B597-3AFFDA0D594B}"/>
                </a:ext>
              </a:extLst>
            </p:cNvPr>
            <p:cNvSpPr txBox="1"/>
            <p:nvPr/>
          </p:nvSpPr>
          <p:spPr>
            <a:xfrm>
              <a:off x="6254000" y="3898427"/>
              <a:ext cx="569387"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2800" b="0" i="0" u="none" strike="noStrike" kern="1200" cap="none" spc="0" normalizeH="0" baseline="0" noProof="0" dirty="0">
                  <a:ln>
                    <a:noFill/>
                  </a:ln>
                  <a:solidFill>
                    <a:schemeClr val="bg1"/>
                  </a:solidFill>
                  <a:effectLst/>
                  <a:uLnTx/>
                  <a:uFillTx/>
                  <a:latin typeface="Arial-Rounded" panose="020B0500000000000000" pitchFamily="34" charset="0"/>
                  <a:ea typeface="Arial-Rounded" panose="020B0500000000000000" pitchFamily="34" charset="0"/>
                  <a:cs typeface="Arial-Rounded" panose="020B0500000000000000" pitchFamily="34" charset="0"/>
                </a:rPr>
                <a:t>03</a:t>
              </a:r>
              <a:endParaRPr kumimoji="1" lang="zh-CN" altLang="en-US" sz="2800" b="0" i="0" u="none" strike="noStrike" kern="1200" cap="none" spc="0" normalizeH="0" baseline="0" noProof="0" dirty="0">
                <a:ln>
                  <a:noFill/>
                </a:ln>
                <a:solidFill>
                  <a:schemeClr val="bg1"/>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9" name="文本框 68">
              <a:extLst>
                <a:ext uri="{FF2B5EF4-FFF2-40B4-BE49-F238E27FC236}">
                  <a16:creationId xmlns:a16="http://schemas.microsoft.com/office/drawing/2014/main" id="{61D6206F-EBC3-B144-9BCE-0A4381B55037}"/>
                </a:ext>
              </a:extLst>
            </p:cNvPr>
            <p:cNvSpPr txBox="1"/>
            <p:nvPr/>
          </p:nvSpPr>
          <p:spPr>
            <a:xfrm>
              <a:off x="7088229" y="3959982"/>
              <a:ext cx="4829045" cy="972574"/>
            </a:xfrm>
            <a:prstGeom prst="rect">
              <a:avLst/>
            </a:prstGeom>
            <a:noFill/>
          </p:spPr>
          <p:txBody>
            <a:bodyPr wrap="square" rtlCol="0">
              <a:spAutoFit/>
            </a:bodyPr>
            <a:lstStyle/>
            <a:p>
              <a:pPr algn="just">
                <a:lnSpc>
                  <a:spcPct val="107000"/>
                </a:lnSpc>
                <a:spcAft>
                  <a:spcPts val="0"/>
                </a:spcAft>
              </a:pPr>
              <a:r>
                <a:rPr lang="vi-VN" sz="280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Trả lời được các câu hỏi của bài.</a:t>
              </a:r>
            </a:p>
          </p:txBody>
        </p:sp>
        <p:grpSp>
          <p:nvGrpSpPr>
            <p:cNvPr id="76" name="组合 75">
              <a:extLst>
                <a:ext uri="{FF2B5EF4-FFF2-40B4-BE49-F238E27FC236}">
                  <a16:creationId xmlns:a16="http://schemas.microsoft.com/office/drawing/2014/main" id="{D3EB46BE-3A2F-6D4F-8DB3-427C2285DC6D}"/>
                </a:ext>
              </a:extLst>
            </p:cNvPr>
            <p:cNvGrpSpPr/>
            <p:nvPr/>
          </p:nvGrpSpPr>
          <p:grpSpPr>
            <a:xfrm>
              <a:off x="6210719" y="4832174"/>
              <a:ext cx="655949" cy="655949"/>
              <a:chOff x="5787484" y="1889787"/>
              <a:chExt cx="691376" cy="691376"/>
            </a:xfrm>
          </p:grpSpPr>
          <p:sp>
            <p:nvSpPr>
              <p:cNvPr id="79" name="椭圆 78">
                <a:extLst>
                  <a:ext uri="{FF2B5EF4-FFF2-40B4-BE49-F238E27FC236}">
                    <a16:creationId xmlns:a16="http://schemas.microsoft.com/office/drawing/2014/main" id="{2F479D41-63F4-C045-BF85-C007A623C6F3}"/>
                  </a:ext>
                </a:extLst>
              </p:cNvPr>
              <p:cNvSpPr/>
              <p:nvPr/>
            </p:nvSpPr>
            <p:spPr>
              <a:xfrm>
                <a:off x="5787484" y="1889787"/>
                <a:ext cx="691376" cy="691376"/>
              </a:xfrm>
              <a:prstGeom prst="ellipse">
                <a:avLst/>
              </a:prstGeom>
              <a:noFill/>
              <a:ln w="571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2800" b="0" i="0" u="none" strike="noStrike" kern="1200" cap="none" spc="0" normalizeH="0" baseline="0" noProof="0">
                  <a:ln>
                    <a:noFill/>
                  </a:ln>
                  <a:solidFill>
                    <a:schemeClr val="bg1"/>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80" name="直线连接符 79">
                <a:extLst>
                  <a:ext uri="{FF2B5EF4-FFF2-40B4-BE49-F238E27FC236}">
                    <a16:creationId xmlns:a16="http://schemas.microsoft.com/office/drawing/2014/main" id="{FDF0A939-2224-DF41-857F-DD43356A5FE7}"/>
                  </a:ext>
                </a:extLst>
              </p:cNvPr>
              <p:cNvCxnSpPr>
                <a:cxnSpLocks/>
                <a:stCxn id="79" idx="0"/>
              </p:cNvCxnSpPr>
              <p:nvPr/>
            </p:nvCxnSpPr>
            <p:spPr>
              <a:xfrm flipH="1">
                <a:off x="5787484" y="1889787"/>
                <a:ext cx="345688" cy="48887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81" name="直线连接符 80">
                <a:extLst>
                  <a:ext uri="{FF2B5EF4-FFF2-40B4-BE49-F238E27FC236}">
                    <a16:creationId xmlns:a16="http://schemas.microsoft.com/office/drawing/2014/main" id="{27B628E9-6A7D-704E-A1ED-1BDA7C03447D}"/>
                  </a:ext>
                </a:extLst>
              </p:cNvPr>
              <p:cNvCxnSpPr>
                <a:cxnSpLocks/>
                <a:stCxn id="79" idx="3"/>
              </p:cNvCxnSpPr>
              <p:nvPr/>
            </p:nvCxnSpPr>
            <p:spPr>
              <a:xfrm flipV="1">
                <a:off x="5888734" y="1889787"/>
                <a:ext cx="387626" cy="59012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82" name="直线连接符 81">
                <a:extLst>
                  <a:ext uri="{FF2B5EF4-FFF2-40B4-BE49-F238E27FC236}">
                    <a16:creationId xmlns:a16="http://schemas.microsoft.com/office/drawing/2014/main" id="{0FFB8AC7-C33E-7A4D-AC2D-2DE871673DF4}"/>
                  </a:ext>
                </a:extLst>
              </p:cNvPr>
              <p:cNvCxnSpPr>
                <a:cxnSpLocks/>
                <a:stCxn id="79" idx="7"/>
              </p:cNvCxnSpPr>
              <p:nvPr/>
            </p:nvCxnSpPr>
            <p:spPr>
              <a:xfrm flipH="1">
                <a:off x="5983944" y="1991037"/>
                <a:ext cx="393666" cy="59012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83" name="直线连接符 82">
                <a:extLst>
                  <a:ext uri="{FF2B5EF4-FFF2-40B4-BE49-F238E27FC236}">
                    <a16:creationId xmlns:a16="http://schemas.microsoft.com/office/drawing/2014/main" id="{1C3A016C-2DA7-B749-A0F2-76E64E3863F5}"/>
                  </a:ext>
                </a:extLst>
              </p:cNvPr>
              <p:cNvCxnSpPr>
                <a:cxnSpLocks/>
                <a:stCxn id="79" idx="4"/>
              </p:cNvCxnSpPr>
              <p:nvPr/>
            </p:nvCxnSpPr>
            <p:spPr>
              <a:xfrm flipV="1">
                <a:off x="6133172" y="2098963"/>
                <a:ext cx="339648" cy="482200"/>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grpSp>
        <p:sp>
          <p:nvSpPr>
            <p:cNvPr id="77" name="文本框 76">
              <a:extLst>
                <a:ext uri="{FF2B5EF4-FFF2-40B4-BE49-F238E27FC236}">
                  <a16:creationId xmlns:a16="http://schemas.microsoft.com/office/drawing/2014/main" id="{AEF74848-15EE-B941-A4E3-891ED333BD84}"/>
                </a:ext>
              </a:extLst>
            </p:cNvPr>
            <p:cNvSpPr txBox="1"/>
            <p:nvPr/>
          </p:nvSpPr>
          <p:spPr>
            <a:xfrm>
              <a:off x="6254000" y="4867761"/>
              <a:ext cx="569387"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2800" b="0" i="0" u="none" strike="noStrike" kern="1200" cap="none" spc="0" normalizeH="0" baseline="0" noProof="0" dirty="0">
                  <a:ln>
                    <a:noFill/>
                  </a:ln>
                  <a:solidFill>
                    <a:schemeClr val="bg1"/>
                  </a:solidFill>
                  <a:effectLst/>
                  <a:uLnTx/>
                  <a:uFillTx/>
                  <a:latin typeface="Arial-Rounded" panose="020B0500000000000000" pitchFamily="34" charset="0"/>
                  <a:ea typeface="Arial-Rounded" panose="020B0500000000000000" pitchFamily="34" charset="0"/>
                  <a:cs typeface="Arial-Rounded" panose="020B0500000000000000" pitchFamily="34" charset="0"/>
                </a:rPr>
                <a:t>04</a:t>
              </a:r>
              <a:endParaRPr kumimoji="1" lang="zh-CN" altLang="en-US" sz="2800" b="0" i="0" u="none" strike="noStrike" kern="1200" cap="none" spc="0" normalizeH="0" baseline="0" noProof="0" dirty="0">
                <a:ln>
                  <a:noFill/>
                </a:ln>
                <a:solidFill>
                  <a:schemeClr val="bg1"/>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8" name="文本框 77">
              <a:extLst>
                <a:ext uri="{FF2B5EF4-FFF2-40B4-BE49-F238E27FC236}">
                  <a16:creationId xmlns:a16="http://schemas.microsoft.com/office/drawing/2014/main" id="{C8DF64AF-6463-834F-A780-774A0DE8362D}"/>
                </a:ext>
              </a:extLst>
            </p:cNvPr>
            <p:cNvSpPr txBox="1"/>
            <p:nvPr/>
          </p:nvSpPr>
          <p:spPr>
            <a:xfrm>
              <a:off x="7088229" y="4929316"/>
              <a:ext cx="4829045" cy="511550"/>
            </a:xfrm>
            <a:prstGeom prst="rect">
              <a:avLst/>
            </a:prstGeom>
            <a:noFill/>
          </p:spPr>
          <p:txBody>
            <a:bodyPr wrap="square" rtlCol="0">
              <a:spAutoFit/>
            </a:bodyPr>
            <a:lstStyle/>
            <a:p>
              <a:pPr>
                <a:lnSpc>
                  <a:spcPct val="107000"/>
                </a:lnSpc>
                <a:spcAft>
                  <a:spcPts val="800"/>
                </a:spcAft>
              </a:pPr>
              <a:r>
                <a:rPr lang="en-US" sz="280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Hiểu</a:t>
              </a:r>
              <a:r>
                <a:rPr lang="en-US" sz="280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nội</a:t>
              </a:r>
              <a:r>
                <a:rPr lang="en-US" sz="280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dung </a:t>
              </a:r>
              <a:r>
                <a:rPr lang="en-US" sz="280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bài</a:t>
              </a:r>
              <a:endParaRPr lang="en-US" sz="280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49" name="椭圆 48">
            <a:extLst>
              <a:ext uri="{FF2B5EF4-FFF2-40B4-BE49-F238E27FC236}">
                <a16:creationId xmlns:a16="http://schemas.microsoft.com/office/drawing/2014/main" id="{6D348A13-B4D1-3648-B68B-0D2F6D29D951}"/>
              </a:ext>
            </a:extLst>
          </p:cNvPr>
          <p:cNvSpPr/>
          <p:nvPr/>
        </p:nvSpPr>
        <p:spPr>
          <a:xfrm>
            <a:off x="11384300" y="2547037"/>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2800" b="0" i="0" u="none" strike="noStrike" kern="1200" cap="none" spc="0" normalizeH="0" baseline="0" noProof="0">
              <a:ln>
                <a:noFill/>
              </a:ln>
              <a:solidFill>
                <a:schemeClr val="bg1"/>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0" name="椭圆 49">
            <a:extLst>
              <a:ext uri="{FF2B5EF4-FFF2-40B4-BE49-F238E27FC236}">
                <a16:creationId xmlns:a16="http://schemas.microsoft.com/office/drawing/2014/main" id="{D48F0D18-2A22-B349-A68B-23DB20E69F4F}"/>
              </a:ext>
            </a:extLst>
          </p:cNvPr>
          <p:cNvSpPr/>
          <p:nvPr/>
        </p:nvSpPr>
        <p:spPr>
          <a:xfrm>
            <a:off x="3177003" y="6304998"/>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2800" b="0" i="0" u="none" strike="noStrike" kern="1200" cap="none" spc="0" normalizeH="0" baseline="0" noProof="0">
              <a:ln>
                <a:noFill/>
              </a:ln>
              <a:solidFill>
                <a:schemeClr val="bg1"/>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7848736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101">
            <a:extLst>
              <a:ext uri="{FF2B5EF4-FFF2-40B4-BE49-F238E27FC236}">
                <a16:creationId xmlns:a16="http://schemas.microsoft.com/office/drawing/2014/main" id="{8C6AD834-83E3-4445-ABAA-47638B289E54}"/>
              </a:ext>
            </a:extLst>
          </p:cNvPr>
          <p:cNvPicPr>
            <a:picLocks noChangeAspect="1"/>
          </p:cNvPicPr>
          <p:nvPr/>
        </p:nvPicPr>
        <p:blipFill>
          <a:blip r:embed="rId2"/>
          <a:srcRect/>
          <a:stretch>
            <a:fillRect/>
          </a:stretch>
        </p:blipFill>
        <p:spPr>
          <a:xfrm>
            <a:off x="0" y="0"/>
            <a:ext cx="12192002" cy="6858001"/>
          </a:xfrm>
          <a:prstGeom prst="rect">
            <a:avLst/>
          </a:prstGeom>
        </p:spPr>
      </p:pic>
      <p:sp>
        <p:nvSpPr>
          <p:cNvPr id="8" name="矩形 7">
            <a:extLst>
              <a:ext uri="{FF2B5EF4-FFF2-40B4-BE49-F238E27FC236}">
                <a16:creationId xmlns:a16="http://schemas.microsoft.com/office/drawing/2014/main" id="{8FF48876-C2A8-E948-B51B-EC9DD93B0621}"/>
              </a:ext>
            </a:extLst>
          </p:cNvPr>
          <p:cNvSpPr/>
          <p:nvPr/>
        </p:nvSpPr>
        <p:spPr>
          <a:xfrm>
            <a:off x="1538273" y="1186048"/>
            <a:ext cx="9398018" cy="4774400"/>
          </a:xfrm>
          <a:prstGeom prst="rect">
            <a:avLst/>
          </a:prstGeom>
          <a:solidFill>
            <a:srgbClr val="FDCE66"/>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6" name="矩形 5">
            <a:extLst>
              <a:ext uri="{FF2B5EF4-FFF2-40B4-BE49-F238E27FC236}">
                <a16:creationId xmlns:a16="http://schemas.microsoft.com/office/drawing/2014/main" id="{CA94C4FE-790E-0844-A955-CCB8D7FEC14D}"/>
              </a:ext>
            </a:extLst>
          </p:cNvPr>
          <p:cNvSpPr/>
          <p:nvPr/>
        </p:nvSpPr>
        <p:spPr>
          <a:xfrm>
            <a:off x="88777" y="0"/>
            <a:ext cx="12014446" cy="6729274"/>
          </a:xfrm>
          <a:prstGeom prst="rect">
            <a:avLst/>
          </a:prstGeom>
          <a:solidFill>
            <a:srgbClr val="039373"/>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9" name="矩形 8">
            <a:extLst>
              <a:ext uri="{FF2B5EF4-FFF2-40B4-BE49-F238E27FC236}">
                <a16:creationId xmlns:a16="http://schemas.microsoft.com/office/drawing/2014/main" id="{0545FD9D-3207-034C-B282-555FBED1DF90}"/>
              </a:ext>
            </a:extLst>
          </p:cNvPr>
          <p:cNvSpPr/>
          <p:nvPr/>
        </p:nvSpPr>
        <p:spPr>
          <a:xfrm>
            <a:off x="88777" y="6199065"/>
            <a:ext cx="11851688" cy="482200"/>
          </a:xfrm>
          <a:prstGeom prst="rect">
            <a:avLst/>
          </a:prstGeom>
          <a:solidFill>
            <a:srgbClr val="DAA16D"/>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4" name="文本框 43">
            <a:extLst>
              <a:ext uri="{FF2B5EF4-FFF2-40B4-BE49-F238E27FC236}">
                <a16:creationId xmlns:a16="http://schemas.microsoft.com/office/drawing/2014/main" id="{91547EE9-4FD9-4F42-A504-5CE41655ECA8}"/>
              </a:ext>
            </a:extLst>
          </p:cNvPr>
          <p:cNvSpPr txBox="1"/>
          <p:nvPr/>
        </p:nvSpPr>
        <p:spPr>
          <a:xfrm>
            <a:off x="4858321" y="17755"/>
            <a:ext cx="2475358"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32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Cầu</a:t>
            </a:r>
            <a:r>
              <a:rPr kumimoji="1" lang="en-US" altLang="zh-CN"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1" lang="en-US" altLang="zh-CN" sz="32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thủ</a:t>
            </a:r>
            <a:r>
              <a:rPr kumimoji="1" lang="en-US" altLang="zh-CN"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1" lang="en-US" altLang="zh-CN" sz="32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dự</a:t>
            </a:r>
            <a:r>
              <a:rPr kumimoji="1" lang="en-US" altLang="zh-CN"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1" lang="en-US" altLang="zh-CN" sz="32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bị</a:t>
            </a:r>
            <a:endParaRPr kumimoji="1" lang="zh-CN" alt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 name="TextBox 1">
            <a:extLst>
              <a:ext uri="{FF2B5EF4-FFF2-40B4-BE49-F238E27FC236}">
                <a16:creationId xmlns:a16="http://schemas.microsoft.com/office/drawing/2014/main" id="{4CEB3728-5244-48E9-B45A-73FFEA05F4BC}"/>
              </a:ext>
            </a:extLst>
          </p:cNvPr>
          <p:cNvSpPr txBox="1"/>
          <p:nvPr/>
        </p:nvSpPr>
        <p:spPr>
          <a:xfrm>
            <a:off x="310718" y="834501"/>
            <a:ext cx="11381173" cy="4893647"/>
          </a:xfrm>
          <a:prstGeom prst="rect">
            <a:avLst/>
          </a:prstGeom>
          <a:noFill/>
        </p:spPr>
        <p:txBody>
          <a:bodyPr wrap="square" rtlCol="0">
            <a:spAutoFit/>
          </a:bodyPr>
          <a:lstStyle/>
          <a:p>
            <a:pPr algn="just"/>
            <a:r>
              <a:rPr lang="vi-VN" sz="24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Nhìn các bạn đá bóng, gấu con rất muốn chơi cùng. Nhưng thấy gấu con có vẻ chậm chạp và đá bóng không tốt nên chưa đội nào muốn nhận cậu.</a:t>
            </a:r>
          </a:p>
          <a:p>
            <a:pPr algn="just"/>
            <a:r>
              <a:rPr lang="vi-VN" sz="24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 Gấu à, cậu làm cầu thủ dự bị nhé! – Khỉ nói.</a:t>
            </a:r>
          </a:p>
          <a:p>
            <a:pPr algn="just"/>
            <a:r>
              <a:rPr lang="vi-VN" sz="24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Gấu con hơi buồn nhưng cũng đồng ý. Trong khi chờ được vào sân, gấu đi nhặt bóng cho các bạn. Gấu cố gắng chạy thật nhanh để các bạn không phải chờ lâu.</a:t>
            </a:r>
          </a:p>
          <a:p>
            <a:pPr algn="just"/>
            <a:r>
              <a:rPr lang="vi-VN" sz="24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Hằng ngày, gấu đến sân bóng từ sớm để luyện tập. Gấu đá bóng ra xa, chạy đi nhặt rồi đá vào gôn, đá đi đá lại,... Cứ thế, gấu đá bóng ngày càng giỏi hơn.</a:t>
            </a:r>
          </a:p>
          <a:p>
            <a:pPr algn="just"/>
            <a:r>
              <a:rPr lang="vi-VN" sz="24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Một hôm, đến sân bóng thấy gấu đang luyện tập, các bạn ngạc nhiên nhìn gấu rồi nói: “Cậu giỏi quá!”, “Này, vào đội tớ nhé!”, “Vào đội tớ đi!”</a:t>
            </a:r>
          </a:p>
          <a:p>
            <a:pPr algn="just"/>
            <a:r>
              <a:rPr lang="vi-VN" sz="24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 Tớ nên vào đội nào đây? – Gấu hỏi khỉ.</a:t>
            </a:r>
          </a:p>
          <a:p>
            <a:pPr algn="just"/>
            <a:r>
              <a:rPr lang="vi-VN" sz="24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 Hiệp đầu cậu đá cho đội đỏ, hiệp sau cậu đá cho đội xanh. – Khỉ nói.</a:t>
            </a:r>
          </a:p>
          <a:p>
            <a:pPr algn="just"/>
            <a:r>
              <a:rPr lang="vi-VN" sz="24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Gấu vui vẻ gật đầu. Cậu nghĩ: “Hóa ra làm cầu thủ dự bị cũng hay nhỉ!”</a:t>
            </a:r>
          </a:p>
          <a:p>
            <a:pPr algn="r"/>
            <a:r>
              <a:rPr lang="vi-VN" sz="24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(Theo 100 Truyện ngụ ngôn hay nhất)</a:t>
            </a:r>
            <a:endParaRPr lang="en-US" sz="24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Rectangle: Rounded Corners 9">
            <a:extLst>
              <a:ext uri="{FF2B5EF4-FFF2-40B4-BE49-F238E27FC236}">
                <a16:creationId xmlns:a16="http://schemas.microsoft.com/office/drawing/2014/main" id="{9A6E6DA7-B3E0-4BE3-A76F-AF4DB1CA5835}"/>
              </a:ext>
            </a:extLst>
          </p:cNvPr>
          <p:cNvSpPr/>
          <p:nvPr/>
        </p:nvSpPr>
        <p:spPr>
          <a:xfrm>
            <a:off x="861134" y="5468645"/>
            <a:ext cx="2530136" cy="68241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err="1">
                <a:latin typeface="Arial-Rounded" panose="020B0500000000000000" pitchFamily="34" charset="0"/>
                <a:ea typeface="Arial-Rounded" panose="020B0500000000000000" pitchFamily="34" charset="0"/>
                <a:cs typeface="Arial-Rounded" panose="020B0500000000000000" pitchFamily="34" charset="0"/>
              </a:rPr>
              <a:t>Đọc</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mẫu</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3352817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2" grpId="0"/>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19967">
            <a:off x="-56147" y="-419643"/>
            <a:ext cx="12243191" cy="7530695"/>
          </a:xfrm>
          <a:prstGeom prst="rect">
            <a:avLst/>
          </a:prstGeom>
        </p:spPr>
      </p:pic>
      <p:pic>
        <p:nvPicPr>
          <p:cNvPr id="6" name="图片 5" descr="图片包含 玩偶, 玩具, 室内, 天空&#10;&#10;已生成极高可信度的说明"/>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4578" y="157552"/>
            <a:ext cx="3542059" cy="3542059"/>
          </a:xfrm>
          <a:prstGeom prst="rect">
            <a:avLst/>
          </a:prstGeom>
        </p:spPr>
      </p:pic>
      <p:sp>
        <p:nvSpPr>
          <p:cNvPr id="8" name="文本框 7"/>
          <p:cNvSpPr txBox="1"/>
          <p:nvPr/>
        </p:nvSpPr>
        <p:spPr>
          <a:xfrm>
            <a:off x="1748900" y="3611263"/>
            <a:ext cx="9126245" cy="1938992"/>
          </a:xfrm>
          <a:prstGeom prst="rect">
            <a:avLst/>
          </a:prstGeom>
          <a:noFill/>
        </p:spPr>
        <p:txBody>
          <a:bodyPr wrap="square" rtlCol="0">
            <a:spAutoFit/>
          </a:bodyPr>
          <a:lstStyle/>
          <a:p>
            <a:pPr marL="457200" lvl="0" indent="-457200">
              <a:buFont typeface="Arial" panose="020B0604020202020204" pitchFamily="34" charset="0"/>
              <a:buChar char="•"/>
            </a:pPr>
            <a:r>
              <a:rPr lang="en-US" altLang="zh-CN" sz="3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G</a:t>
            </a:r>
            <a:r>
              <a:rPr lang="vi-VN" altLang="zh-CN" sz="3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iọng gấu lúc đầu buồn nhưng</a:t>
            </a:r>
            <a:r>
              <a:rPr lang="en-US" altLang="zh-CN" sz="3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30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về</a:t>
            </a:r>
            <a:r>
              <a:rPr lang="en-US" altLang="zh-CN" sz="3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30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cuối</a:t>
            </a:r>
            <a:r>
              <a:rPr lang="vi-VN" altLang="zh-CN" sz="3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 vui vẻ hóm hỉnh</a:t>
            </a:r>
            <a:endParaRPr lang="en-US" altLang="zh-CN" sz="3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endParaRPr>
          </a:p>
          <a:p>
            <a:pPr marL="457200" lvl="0" indent="-457200">
              <a:buFont typeface="Arial" panose="020B0604020202020204" pitchFamily="34" charset="0"/>
              <a:buChar char="•"/>
            </a:pPr>
            <a:r>
              <a:rPr lang="vi-VN" altLang="zh-CN" sz="3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Nhấn giọng ở một số từ tình thái thể hiện cảm xúc: à, nhé …</a:t>
            </a:r>
            <a:endParaRPr kumimoji="0" lang="zh-CN" altLang="en-US" sz="3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121378">
            <a:off x="-332242" y="-218894"/>
            <a:ext cx="3519596" cy="2747271"/>
          </a:xfrm>
          <a:prstGeom prst="rect">
            <a:avLst/>
          </a:prstGeom>
        </p:spPr>
      </p:pic>
      <p:pic>
        <p:nvPicPr>
          <p:cNvPr id="12"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905642">
            <a:off x="8645790" y="2192463"/>
            <a:ext cx="1799543" cy="1196038"/>
          </a:xfrm>
          <a:prstGeom prst="rect">
            <a:avLst/>
          </a:prstGeom>
        </p:spPr>
      </p:pic>
      <p:sp>
        <p:nvSpPr>
          <p:cNvPr id="2" name="TextBox 1">
            <a:extLst>
              <a:ext uri="{FF2B5EF4-FFF2-40B4-BE49-F238E27FC236}">
                <a16:creationId xmlns:a16="http://schemas.microsoft.com/office/drawing/2014/main" id="{76026A51-BC21-4DA7-AFD8-7CEC6CC8A5EF}"/>
              </a:ext>
            </a:extLst>
          </p:cNvPr>
          <p:cNvSpPr txBox="1"/>
          <p:nvPr/>
        </p:nvSpPr>
        <p:spPr>
          <a:xfrm>
            <a:off x="4687409" y="2790482"/>
            <a:ext cx="3703513" cy="646331"/>
          </a:xfrm>
          <a:prstGeom prst="rect">
            <a:avLst/>
          </a:prstGeom>
          <a:noFill/>
        </p:spPr>
        <p:txBody>
          <a:bodyPr wrap="square" rtlCol="0">
            <a:spAutoFit/>
          </a:bodyPr>
          <a:lstStyle/>
          <a:p>
            <a:pPr algn="ctr"/>
            <a:r>
              <a:rPr lang="en-US" sz="3600" b="1" dirty="0" err="1">
                <a:latin typeface="Arial-Rounded" panose="020B0500000000000000" pitchFamily="34" charset="0"/>
                <a:ea typeface="Arial-Rounded" panose="020B0500000000000000" pitchFamily="34" charset="0"/>
                <a:cs typeface="Arial-Rounded" panose="020B0500000000000000" pitchFamily="34" charset="0"/>
              </a:rPr>
              <a:t>Giọng</a:t>
            </a:r>
            <a:r>
              <a:rPr lang="en-US" sz="3600" b="1" dirty="0">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latin typeface="Arial-Rounded" panose="020B0500000000000000" pitchFamily="34" charset="0"/>
                <a:ea typeface="Arial-Rounded" panose="020B0500000000000000" pitchFamily="34" charset="0"/>
                <a:cs typeface="Arial-Rounded" panose="020B0500000000000000" pitchFamily="34" charset="0"/>
              </a:rPr>
              <a:t>đọc</a:t>
            </a:r>
            <a:r>
              <a:rPr lang="en-US" sz="3600" b="1" dirty="0">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latin typeface="Arial-Rounded" panose="020B0500000000000000" pitchFamily="34" charset="0"/>
                <a:ea typeface="Arial-Rounded" panose="020B0500000000000000" pitchFamily="34" charset="0"/>
                <a:cs typeface="Arial-Rounded" panose="020B0500000000000000" pitchFamily="34" charset="0"/>
              </a:rPr>
              <a:t>bài</a:t>
            </a:r>
            <a:r>
              <a:rPr lang="en-US" sz="3600" b="1" dirty="0">
                <a:latin typeface="Arial-Rounded" panose="020B0500000000000000" pitchFamily="34" charset="0"/>
                <a:ea typeface="Arial-Rounded" panose="020B0500000000000000" pitchFamily="34" charset="0"/>
                <a:cs typeface="Arial-Rounded" panose="020B0500000000000000"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101">
            <a:extLst>
              <a:ext uri="{FF2B5EF4-FFF2-40B4-BE49-F238E27FC236}">
                <a16:creationId xmlns:a16="http://schemas.microsoft.com/office/drawing/2014/main" id="{8C6AD834-83E3-4445-ABAA-47638B289E54}"/>
              </a:ext>
            </a:extLst>
          </p:cNvPr>
          <p:cNvPicPr>
            <a:picLocks noChangeAspect="1"/>
          </p:cNvPicPr>
          <p:nvPr/>
        </p:nvPicPr>
        <p:blipFill>
          <a:blip r:embed="rId2"/>
          <a:srcRect/>
          <a:stretch>
            <a:fillRect/>
          </a:stretch>
        </p:blipFill>
        <p:spPr>
          <a:xfrm>
            <a:off x="0" y="0"/>
            <a:ext cx="12192002" cy="6858001"/>
          </a:xfrm>
          <a:prstGeom prst="rect">
            <a:avLst/>
          </a:prstGeom>
        </p:spPr>
      </p:pic>
      <p:sp>
        <p:nvSpPr>
          <p:cNvPr id="8" name="矩形 7">
            <a:extLst>
              <a:ext uri="{FF2B5EF4-FFF2-40B4-BE49-F238E27FC236}">
                <a16:creationId xmlns:a16="http://schemas.microsoft.com/office/drawing/2014/main" id="{8FF48876-C2A8-E948-B51B-EC9DD93B0621}"/>
              </a:ext>
            </a:extLst>
          </p:cNvPr>
          <p:cNvSpPr/>
          <p:nvPr/>
        </p:nvSpPr>
        <p:spPr>
          <a:xfrm>
            <a:off x="1538273" y="1186048"/>
            <a:ext cx="9398018" cy="4774400"/>
          </a:xfrm>
          <a:prstGeom prst="rect">
            <a:avLst/>
          </a:prstGeom>
          <a:solidFill>
            <a:srgbClr val="FDCE66"/>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6" name="矩形 5">
            <a:extLst>
              <a:ext uri="{FF2B5EF4-FFF2-40B4-BE49-F238E27FC236}">
                <a16:creationId xmlns:a16="http://schemas.microsoft.com/office/drawing/2014/main" id="{CA94C4FE-790E-0844-A955-CCB8D7FEC14D}"/>
              </a:ext>
            </a:extLst>
          </p:cNvPr>
          <p:cNvSpPr/>
          <p:nvPr/>
        </p:nvSpPr>
        <p:spPr>
          <a:xfrm>
            <a:off x="88777" y="0"/>
            <a:ext cx="12014446" cy="6729274"/>
          </a:xfrm>
          <a:prstGeom prst="rect">
            <a:avLst/>
          </a:prstGeom>
          <a:solidFill>
            <a:srgbClr val="039373"/>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9" name="矩形 8">
            <a:extLst>
              <a:ext uri="{FF2B5EF4-FFF2-40B4-BE49-F238E27FC236}">
                <a16:creationId xmlns:a16="http://schemas.microsoft.com/office/drawing/2014/main" id="{0545FD9D-3207-034C-B282-555FBED1DF90}"/>
              </a:ext>
            </a:extLst>
          </p:cNvPr>
          <p:cNvSpPr/>
          <p:nvPr/>
        </p:nvSpPr>
        <p:spPr>
          <a:xfrm>
            <a:off x="88777" y="6199065"/>
            <a:ext cx="11851688" cy="482200"/>
          </a:xfrm>
          <a:prstGeom prst="rect">
            <a:avLst/>
          </a:prstGeom>
          <a:solidFill>
            <a:srgbClr val="DAA16D"/>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4" name="文本框 43">
            <a:extLst>
              <a:ext uri="{FF2B5EF4-FFF2-40B4-BE49-F238E27FC236}">
                <a16:creationId xmlns:a16="http://schemas.microsoft.com/office/drawing/2014/main" id="{91547EE9-4FD9-4F42-A504-5CE41655ECA8}"/>
              </a:ext>
            </a:extLst>
          </p:cNvPr>
          <p:cNvSpPr txBox="1"/>
          <p:nvPr/>
        </p:nvSpPr>
        <p:spPr>
          <a:xfrm>
            <a:off x="4783786" y="17755"/>
            <a:ext cx="2624437"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36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Giải</a:t>
            </a:r>
            <a:r>
              <a:rPr kumimoji="1" lang="en-US" altLang="zh-CN" sz="3600" b="1"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1" lang="en-US" altLang="zh-CN" sz="3600" b="1"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nghĩa</a:t>
            </a:r>
            <a:r>
              <a:rPr kumimoji="1" lang="en-US" altLang="zh-CN" sz="3600" b="1"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1" lang="en-US" altLang="zh-CN" sz="3600" b="1"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endParaRPr kumimoji="1" lang="zh-CN" altLang="en-US" sz="36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 name="TextBox 1">
            <a:extLst>
              <a:ext uri="{FF2B5EF4-FFF2-40B4-BE49-F238E27FC236}">
                <a16:creationId xmlns:a16="http://schemas.microsoft.com/office/drawing/2014/main" id="{4CEB3728-5244-48E9-B45A-73FFEA05F4BC}"/>
              </a:ext>
            </a:extLst>
          </p:cNvPr>
          <p:cNvSpPr txBox="1"/>
          <p:nvPr/>
        </p:nvSpPr>
        <p:spPr>
          <a:xfrm>
            <a:off x="310718" y="834501"/>
            <a:ext cx="11381173"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0" name="Picture 9">
            <a:extLst>
              <a:ext uri="{FF2B5EF4-FFF2-40B4-BE49-F238E27FC236}">
                <a16:creationId xmlns:a16="http://schemas.microsoft.com/office/drawing/2014/main" id="{56F05AC1-FF9E-4CEE-86BA-3FAA957A27AF}"/>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310718" y="224122"/>
            <a:ext cx="582308" cy="525172"/>
          </a:xfrm>
          <a:prstGeom prst="rect">
            <a:avLst/>
          </a:prstGeom>
        </p:spPr>
      </p:pic>
      <p:sp>
        <p:nvSpPr>
          <p:cNvPr id="13" name="TextBox 12">
            <a:extLst>
              <a:ext uri="{FF2B5EF4-FFF2-40B4-BE49-F238E27FC236}">
                <a16:creationId xmlns:a16="http://schemas.microsoft.com/office/drawing/2014/main" id="{8CBD4AF6-379F-4693-80FA-8D36E7C17C45}"/>
              </a:ext>
            </a:extLst>
          </p:cNvPr>
          <p:cNvSpPr txBox="1"/>
          <p:nvPr/>
        </p:nvSpPr>
        <p:spPr>
          <a:xfrm>
            <a:off x="1820837" y="1186048"/>
            <a:ext cx="9115454" cy="1296830"/>
          </a:xfrm>
          <a:prstGeom prst="rect">
            <a:avLst/>
          </a:prstGeom>
          <a:noFill/>
        </p:spPr>
        <p:txBody>
          <a:bodyPr wrap="square" rtlCol="0">
            <a:spAutoFit/>
          </a:bodyPr>
          <a:lstStyle/>
          <a:p>
            <a:pPr algn="just">
              <a:lnSpc>
                <a:spcPct val="150000"/>
              </a:lnSpc>
            </a:pPr>
            <a:r>
              <a:rPr lang="en-US" sz="28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Dự</a:t>
            </a:r>
            <a:r>
              <a:rPr lang="en-US"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bị</a:t>
            </a:r>
            <a:r>
              <a:rPr lang="vi-VN"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chưa phải là thành viên chính thức, nhưng có thể thay thế hoặc bổ sung khi cần.</a:t>
            </a:r>
            <a:endParaRPr lang="en-US"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4" name="Picture 2" descr="Cầu thủ dự bị (bóng đá) – Wikipedia tiếng Việt">
            <a:extLst>
              <a:ext uri="{FF2B5EF4-FFF2-40B4-BE49-F238E27FC236}">
                <a16:creationId xmlns:a16="http://schemas.microsoft.com/office/drawing/2014/main" id="{C2919003-2D38-4446-AB72-A978F46FF0E4}"/>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sharpenSoften amount="25000"/>
                    </a14:imgEffect>
                    <a14:imgEffect>
                      <a14:saturation sat="200000"/>
                    </a14:imgEffect>
                  </a14:imgLayer>
                </a14:imgProps>
              </a:ext>
              <a:ext uri="{28A0092B-C50C-407E-A947-70E740481C1C}">
                <a14:useLocalDpi xmlns:a14="http://schemas.microsoft.com/office/drawing/2010/main" val="0"/>
              </a:ext>
            </a:extLst>
          </a:blip>
          <a:srcRect l="5549" r="32863"/>
          <a:stretch/>
        </p:blipFill>
        <p:spPr bwMode="auto">
          <a:xfrm rot="21175003">
            <a:off x="2209388" y="3214309"/>
            <a:ext cx="3317221" cy="259459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Comment les footballeurs vivent-ils le statut de remplaçant ?">
            <a:extLst>
              <a:ext uri="{FF2B5EF4-FFF2-40B4-BE49-F238E27FC236}">
                <a16:creationId xmlns:a16="http://schemas.microsoft.com/office/drawing/2014/main" id="{82779101-569B-4C66-9000-0B66F5CC7B73}"/>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rot="564425">
            <a:off x="6288693" y="3319829"/>
            <a:ext cx="3514940" cy="2346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5121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nodePh="1">
                                  <p:stCondLst>
                                    <p:cond delay="0"/>
                                  </p:stCondLst>
                                  <p:endCondLst>
                                    <p:cond evt="begin" delay="0">
                                      <p:tn val="10"/>
                                    </p:cond>
                                  </p:end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par>
                          <p:cTn id="19" fill="hold">
                            <p:stCondLst>
                              <p:cond delay="500"/>
                            </p:stCondLst>
                            <p:childTnLst>
                              <p:par>
                                <p:cTn id="20" presetID="53" presetClass="entr" presetSubtype="16"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Effect transition="in" filter="fade">
                                      <p:cBhvr>
                                        <p:cTn id="24" dur="500"/>
                                        <p:tgtEl>
                                          <p:spTgt spid="14"/>
                                        </p:tgtEl>
                                      </p:cBhvr>
                                    </p:animEffect>
                                  </p:childTnLst>
                                </p:cTn>
                              </p:par>
                            </p:childTnLst>
                          </p:cTn>
                        </p:par>
                        <p:par>
                          <p:cTn id="25" fill="hold">
                            <p:stCondLst>
                              <p:cond delay="1000"/>
                            </p:stCondLst>
                            <p:childTnLst>
                              <p:par>
                                <p:cTn id="26" presetID="53" presetClass="entr" presetSubtype="16"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101">
            <a:extLst>
              <a:ext uri="{FF2B5EF4-FFF2-40B4-BE49-F238E27FC236}">
                <a16:creationId xmlns:a16="http://schemas.microsoft.com/office/drawing/2014/main" id="{8C6AD834-83E3-4445-ABAA-47638B289E54}"/>
              </a:ext>
            </a:extLst>
          </p:cNvPr>
          <p:cNvPicPr>
            <a:picLocks noChangeAspect="1"/>
          </p:cNvPicPr>
          <p:nvPr/>
        </p:nvPicPr>
        <p:blipFill>
          <a:blip r:embed="rId2"/>
          <a:srcRect/>
          <a:stretch>
            <a:fillRect/>
          </a:stretch>
        </p:blipFill>
        <p:spPr>
          <a:xfrm>
            <a:off x="0" y="0"/>
            <a:ext cx="12192002" cy="6858001"/>
          </a:xfrm>
          <a:prstGeom prst="rect">
            <a:avLst/>
          </a:prstGeom>
        </p:spPr>
      </p:pic>
      <p:sp>
        <p:nvSpPr>
          <p:cNvPr id="8" name="矩形 7">
            <a:extLst>
              <a:ext uri="{FF2B5EF4-FFF2-40B4-BE49-F238E27FC236}">
                <a16:creationId xmlns:a16="http://schemas.microsoft.com/office/drawing/2014/main" id="{8FF48876-C2A8-E948-B51B-EC9DD93B0621}"/>
              </a:ext>
            </a:extLst>
          </p:cNvPr>
          <p:cNvSpPr/>
          <p:nvPr/>
        </p:nvSpPr>
        <p:spPr>
          <a:xfrm>
            <a:off x="1538273" y="1186048"/>
            <a:ext cx="9398018" cy="4774400"/>
          </a:xfrm>
          <a:prstGeom prst="rect">
            <a:avLst/>
          </a:prstGeom>
          <a:solidFill>
            <a:srgbClr val="FDCE66"/>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chemeClr val="bg1"/>
              </a:solidFill>
              <a:effectLst/>
              <a:uLnTx/>
              <a:uFillTx/>
              <a:latin typeface="等线" panose="020F0502020204030204"/>
              <a:ea typeface="等线" panose="02010600030101010101" pitchFamily="2" charset="-122"/>
              <a:cs typeface="+mn-cs"/>
            </a:endParaRPr>
          </a:p>
        </p:txBody>
      </p:sp>
      <p:sp>
        <p:nvSpPr>
          <p:cNvPr id="6" name="矩形 5">
            <a:extLst>
              <a:ext uri="{FF2B5EF4-FFF2-40B4-BE49-F238E27FC236}">
                <a16:creationId xmlns:a16="http://schemas.microsoft.com/office/drawing/2014/main" id="{CA94C4FE-790E-0844-A955-CCB8D7FEC14D}"/>
              </a:ext>
            </a:extLst>
          </p:cNvPr>
          <p:cNvSpPr/>
          <p:nvPr/>
        </p:nvSpPr>
        <p:spPr>
          <a:xfrm>
            <a:off x="88777" y="0"/>
            <a:ext cx="12014446" cy="6729274"/>
          </a:xfrm>
          <a:prstGeom prst="rect">
            <a:avLst/>
          </a:prstGeom>
          <a:solidFill>
            <a:srgbClr val="039373"/>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schemeClr val="bg1"/>
              </a:solidFill>
              <a:effectLst/>
              <a:uLnTx/>
              <a:uFillTx/>
              <a:latin typeface="等线" panose="020F0502020204030204"/>
              <a:ea typeface="等线" panose="02010600030101010101" pitchFamily="2" charset="-122"/>
              <a:cs typeface="+mn-cs"/>
            </a:endParaRPr>
          </a:p>
        </p:txBody>
      </p:sp>
      <p:sp>
        <p:nvSpPr>
          <p:cNvPr id="9" name="矩形 8">
            <a:extLst>
              <a:ext uri="{FF2B5EF4-FFF2-40B4-BE49-F238E27FC236}">
                <a16:creationId xmlns:a16="http://schemas.microsoft.com/office/drawing/2014/main" id="{0545FD9D-3207-034C-B282-555FBED1DF90}"/>
              </a:ext>
            </a:extLst>
          </p:cNvPr>
          <p:cNvSpPr/>
          <p:nvPr/>
        </p:nvSpPr>
        <p:spPr>
          <a:xfrm>
            <a:off x="88777" y="6199065"/>
            <a:ext cx="11851688" cy="482200"/>
          </a:xfrm>
          <a:prstGeom prst="rect">
            <a:avLst/>
          </a:prstGeom>
          <a:solidFill>
            <a:srgbClr val="DAA16D"/>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chemeClr val="bg1"/>
              </a:solidFill>
              <a:effectLst/>
              <a:uLnTx/>
              <a:uFillTx/>
              <a:latin typeface="等线" panose="020F0502020204030204"/>
              <a:ea typeface="等线" panose="02010600030101010101" pitchFamily="2" charset="-122"/>
              <a:cs typeface="+mn-cs"/>
            </a:endParaRPr>
          </a:p>
        </p:txBody>
      </p:sp>
      <p:sp>
        <p:nvSpPr>
          <p:cNvPr id="44" name="文本框 43">
            <a:extLst>
              <a:ext uri="{FF2B5EF4-FFF2-40B4-BE49-F238E27FC236}">
                <a16:creationId xmlns:a16="http://schemas.microsoft.com/office/drawing/2014/main" id="{91547EE9-4FD9-4F42-A504-5CE41655ECA8}"/>
              </a:ext>
            </a:extLst>
          </p:cNvPr>
          <p:cNvSpPr txBox="1"/>
          <p:nvPr/>
        </p:nvSpPr>
        <p:spPr>
          <a:xfrm>
            <a:off x="4475816" y="128726"/>
            <a:ext cx="3648756"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3600" b="1" i="0" u="none" strike="noStrike" kern="1200" cap="none" spc="0" normalizeH="0" baseline="0" noProof="0" dirty="0" err="1">
                <a:ln>
                  <a:noFill/>
                </a:ln>
                <a:solidFill>
                  <a:schemeClr val="bg1"/>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1" lang="en-US" altLang="zh-CN" sz="3600" b="1" i="0" u="none" strike="noStrike" kern="1200" cap="none" spc="0" normalizeH="0" noProof="0" dirty="0">
                <a:ln>
                  <a:noFill/>
                </a:ln>
                <a:solidFill>
                  <a:schemeClr val="bg1"/>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1" lang="en-US" altLang="zh-CN" sz="3600" b="1" i="0" u="none" strike="noStrike" kern="1200" cap="none" spc="0" normalizeH="0" noProof="0" dirty="0" err="1">
                <a:ln>
                  <a:noFill/>
                </a:ln>
                <a:solidFill>
                  <a:schemeClr val="bg1"/>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1" lang="en-US" altLang="zh-CN" sz="3600" b="1" i="0" u="none" strike="noStrike" kern="1200" cap="none" spc="0" normalizeH="0" noProof="0" dirty="0">
                <a:ln>
                  <a:noFill/>
                </a:ln>
                <a:solidFill>
                  <a:schemeClr val="bg1"/>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1" lang="en-US" altLang="zh-CN" sz="3600" b="1" i="0" u="none" strike="noStrike" kern="1200" cap="none" spc="0" normalizeH="0" noProof="0" dirty="0" err="1">
                <a:ln>
                  <a:noFill/>
                </a:ln>
                <a:solidFill>
                  <a:schemeClr val="bg1"/>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1" lang="en-US" altLang="zh-CN" sz="3600" b="1" i="0" u="none" strike="noStrike" kern="1200" cap="none" spc="0" normalizeH="0" noProof="0" dirty="0">
                <a:ln>
                  <a:noFill/>
                </a:ln>
                <a:solidFill>
                  <a:schemeClr val="bg1"/>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1" lang="en-US" altLang="zh-CN" sz="3600" b="1" i="0" u="none" strike="noStrike" kern="1200" cap="none" spc="0" normalizeH="0" noProof="0" dirty="0" err="1">
                <a:ln>
                  <a:noFill/>
                </a:ln>
                <a:solidFill>
                  <a:schemeClr val="bg1"/>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endParaRPr kumimoji="1" lang="zh-CN" altLang="en-US" sz="3600" b="1" i="0" u="none" strike="noStrike" kern="1200" cap="none" spc="0" normalizeH="0" baseline="0" noProof="0" dirty="0">
              <a:ln>
                <a:noFill/>
              </a:ln>
              <a:solidFill>
                <a:schemeClr val="bg1"/>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 name="TextBox 1">
            <a:extLst>
              <a:ext uri="{FF2B5EF4-FFF2-40B4-BE49-F238E27FC236}">
                <a16:creationId xmlns:a16="http://schemas.microsoft.com/office/drawing/2014/main" id="{4CEB3728-5244-48E9-B45A-73FFEA05F4BC}"/>
              </a:ext>
            </a:extLst>
          </p:cNvPr>
          <p:cNvSpPr txBox="1"/>
          <p:nvPr/>
        </p:nvSpPr>
        <p:spPr>
          <a:xfrm>
            <a:off x="310718" y="834501"/>
            <a:ext cx="11381173"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bg1"/>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0" name="Picture 9">
            <a:extLst>
              <a:ext uri="{FF2B5EF4-FFF2-40B4-BE49-F238E27FC236}">
                <a16:creationId xmlns:a16="http://schemas.microsoft.com/office/drawing/2014/main" id="{56F05AC1-FF9E-4CEE-86BA-3FAA957A27AF}"/>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310718" y="224122"/>
            <a:ext cx="582308" cy="525172"/>
          </a:xfrm>
          <a:prstGeom prst="rect">
            <a:avLst/>
          </a:prstGeom>
        </p:spPr>
      </p:pic>
      <p:sp>
        <p:nvSpPr>
          <p:cNvPr id="17" name="Rectangle 16">
            <a:extLst>
              <a:ext uri="{FF2B5EF4-FFF2-40B4-BE49-F238E27FC236}">
                <a16:creationId xmlns:a16="http://schemas.microsoft.com/office/drawing/2014/main" id="{CDE1FBD2-EE24-4EBE-9736-49696E45231C}"/>
              </a:ext>
            </a:extLst>
          </p:cNvPr>
          <p:cNvSpPr/>
          <p:nvPr/>
        </p:nvSpPr>
        <p:spPr>
          <a:xfrm>
            <a:off x="514905" y="1944880"/>
            <a:ext cx="11176986" cy="1468864"/>
          </a:xfrm>
          <a:prstGeom prst="rect">
            <a:avLst/>
          </a:prstGeom>
        </p:spPr>
        <p:txBody>
          <a:bodyPr wrap="square">
            <a:spAutoFit/>
          </a:bodyPr>
          <a:lstStyle/>
          <a:p>
            <a:pPr algn="just">
              <a:lnSpc>
                <a:spcPct val="150000"/>
              </a:lnSpc>
            </a:pPr>
            <a:r>
              <a:rPr lang="vi-VN" sz="32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Nhưng thấy gấu con có vẻ chậm chạp và đá bóng không tốt </a:t>
            </a:r>
            <a:r>
              <a:rPr lang="en-US" sz="32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n</a:t>
            </a:r>
            <a:r>
              <a:rPr lang="vi-VN" sz="32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ên chưa đội nào muốn nhận cậu.</a:t>
            </a:r>
          </a:p>
        </p:txBody>
      </p:sp>
      <p:cxnSp>
        <p:nvCxnSpPr>
          <p:cNvPr id="23" name="Straight Connector 22">
            <a:extLst>
              <a:ext uri="{FF2B5EF4-FFF2-40B4-BE49-F238E27FC236}">
                <a16:creationId xmlns:a16="http://schemas.microsoft.com/office/drawing/2014/main" id="{7009D59A-FA7D-4C95-AE78-B95A9A3AE71C}"/>
              </a:ext>
            </a:extLst>
          </p:cNvPr>
          <p:cNvCxnSpPr/>
          <p:nvPr/>
        </p:nvCxnSpPr>
        <p:spPr>
          <a:xfrm flipH="1">
            <a:off x="7711426" y="2181892"/>
            <a:ext cx="138223" cy="47081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69761A0-94C7-464F-B5E2-4993B86EBB39}"/>
              </a:ext>
            </a:extLst>
          </p:cNvPr>
          <p:cNvCxnSpPr/>
          <p:nvPr/>
        </p:nvCxnSpPr>
        <p:spPr>
          <a:xfrm flipH="1">
            <a:off x="11655666" y="2103192"/>
            <a:ext cx="138223" cy="47081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F2DD379-1F1C-4B45-BBD4-90C8F8A886BF}"/>
              </a:ext>
            </a:extLst>
          </p:cNvPr>
          <p:cNvCxnSpPr/>
          <p:nvPr/>
        </p:nvCxnSpPr>
        <p:spPr>
          <a:xfrm flipH="1">
            <a:off x="6482705" y="2825962"/>
            <a:ext cx="138223" cy="47081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7AD0EFB-07B1-4D59-8B95-B267BB770BF0}"/>
              </a:ext>
            </a:extLst>
          </p:cNvPr>
          <p:cNvCxnSpPr/>
          <p:nvPr/>
        </p:nvCxnSpPr>
        <p:spPr>
          <a:xfrm flipH="1">
            <a:off x="6424703" y="2819344"/>
            <a:ext cx="138223" cy="47081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73C2D6A-E4E7-40AF-843C-DE5DCD30DB71}"/>
              </a:ext>
            </a:extLst>
          </p:cNvPr>
          <p:cNvCxnSpPr/>
          <p:nvPr/>
        </p:nvCxnSpPr>
        <p:spPr>
          <a:xfrm flipH="1">
            <a:off x="4672949" y="2135643"/>
            <a:ext cx="138223" cy="470813"/>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7146210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nodePh="1">
                                  <p:stCondLst>
                                    <p:cond delay="0"/>
                                  </p:stCondLst>
                                  <p:endCondLst>
                                    <p:cond evt="begin" delay="0">
                                      <p:tn val="10"/>
                                    </p:cond>
                                  </p:end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ppt_x"/>
                                          </p:val>
                                        </p:tav>
                                        <p:tav tm="100000">
                                          <p:val>
                                            <p:strVal val="#ppt_x"/>
                                          </p:val>
                                        </p:tav>
                                      </p:tavLst>
                                    </p:anim>
                                    <p:anim calcmode="lin" valueType="num">
                                      <p:cBhvr additive="base">
                                        <p:cTn id="24" dur="500" fill="hold"/>
                                        <p:tgtEl>
                                          <p:spTgt spid="2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ppt_x"/>
                                          </p:val>
                                        </p:tav>
                                        <p:tav tm="100000">
                                          <p:val>
                                            <p:strVal val="#ppt_x"/>
                                          </p:val>
                                        </p:tav>
                                      </p:tavLst>
                                    </p:anim>
                                    <p:anim calcmode="lin" valueType="num">
                                      <p:cBhvr additive="base">
                                        <p:cTn id="28" dur="500" fill="hold"/>
                                        <p:tgtEl>
                                          <p:spTgt spid="2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ppt_x"/>
                                          </p:val>
                                        </p:tav>
                                        <p:tav tm="100000">
                                          <p:val>
                                            <p:strVal val="#ppt_x"/>
                                          </p:val>
                                        </p:tav>
                                      </p:tavLst>
                                    </p:anim>
                                    <p:anim calcmode="lin" valueType="num">
                                      <p:cBhvr additive="base">
                                        <p:cTn id="32" dur="500" fill="hold"/>
                                        <p:tgtEl>
                                          <p:spTgt spid="25"/>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additive="base">
                                        <p:cTn id="35" dur="500" fill="hold"/>
                                        <p:tgtEl>
                                          <p:spTgt spid="26"/>
                                        </p:tgtEl>
                                        <p:attrNameLst>
                                          <p:attrName>ppt_x</p:attrName>
                                        </p:attrNameLst>
                                      </p:cBhvr>
                                      <p:tavLst>
                                        <p:tav tm="0">
                                          <p:val>
                                            <p:strVal val="#ppt_x"/>
                                          </p:val>
                                        </p:tav>
                                        <p:tav tm="100000">
                                          <p:val>
                                            <p:strVal val="#ppt_x"/>
                                          </p:val>
                                        </p:tav>
                                      </p:tavLst>
                                    </p:anim>
                                    <p:anim calcmode="lin" valueType="num">
                                      <p:cBhvr additive="base">
                                        <p:cTn id="36" dur="500" fill="hold"/>
                                        <p:tgtEl>
                                          <p:spTgt spid="26"/>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additive="base">
                                        <p:cTn id="39" dur="500" fill="hold"/>
                                        <p:tgtEl>
                                          <p:spTgt spid="30"/>
                                        </p:tgtEl>
                                        <p:attrNameLst>
                                          <p:attrName>ppt_x</p:attrName>
                                        </p:attrNameLst>
                                      </p:cBhvr>
                                      <p:tavLst>
                                        <p:tav tm="0">
                                          <p:val>
                                            <p:strVal val="#ppt_x"/>
                                          </p:val>
                                        </p:tav>
                                        <p:tav tm="100000">
                                          <p:val>
                                            <p:strVal val="#ppt_x"/>
                                          </p:val>
                                        </p:tav>
                                      </p:tavLst>
                                    </p:anim>
                                    <p:anim calcmode="lin" valueType="num">
                                      <p:cBhvr additive="base">
                                        <p:cTn id="4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2"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101">
            <a:extLst>
              <a:ext uri="{FF2B5EF4-FFF2-40B4-BE49-F238E27FC236}">
                <a16:creationId xmlns:a16="http://schemas.microsoft.com/office/drawing/2014/main" id="{8C6AD834-83E3-4445-ABAA-47638B289E54}"/>
              </a:ext>
            </a:extLst>
          </p:cNvPr>
          <p:cNvPicPr>
            <a:picLocks noChangeAspect="1"/>
          </p:cNvPicPr>
          <p:nvPr/>
        </p:nvPicPr>
        <p:blipFill>
          <a:blip r:embed="rId2"/>
          <a:srcRect/>
          <a:stretch>
            <a:fillRect/>
          </a:stretch>
        </p:blipFill>
        <p:spPr>
          <a:xfrm>
            <a:off x="0" y="0"/>
            <a:ext cx="12192002" cy="6858001"/>
          </a:xfrm>
          <a:prstGeom prst="rect">
            <a:avLst/>
          </a:prstGeom>
        </p:spPr>
      </p:pic>
      <p:sp>
        <p:nvSpPr>
          <p:cNvPr id="8" name="矩形 7">
            <a:extLst>
              <a:ext uri="{FF2B5EF4-FFF2-40B4-BE49-F238E27FC236}">
                <a16:creationId xmlns:a16="http://schemas.microsoft.com/office/drawing/2014/main" id="{8FF48876-C2A8-E948-B51B-EC9DD93B0621}"/>
              </a:ext>
            </a:extLst>
          </p:cNvPr>
          <p:cNvSpPr/>
          <p:nvPr/>
        </p:nvSpPr>
        <p:spPr>
          <a:xfrm>
            <a:off x="1538273" y="1186048"/>
            <a:ext cx="9398018" cy="4774400"/>
          </a:xfrm>
          <a:prstGeom prst="rect">
            <a:avLst/>
          </a:prstGeom>
          <a:solidFill>
            <a:srgbClr val="FDCE66"/>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6" name="矩形 5">
            <a:extLst>
              <a:ext uri="{FF2B5EF4-FFF2-40B4-BE49-F238E27FC236}">
                <a16:creationId xmlns:a16="http://schemas.microsoft.com/office/drawing/2014/main" id="{CA94C4FE-790E-0844-A955-CCB8D7FEC14D}"/>
              </a:ext>
            </a:extLst>
          </p:cNvPr>
          <p:cNvSpPr/>
          <p:nvPr/>
        </p:nvSpPr>
        <p:spPr>
          <a:xfrm>
            <a:off x="88777" y="0"/>
            <a:ext cx="12014446" cy="6729274"/>
          </a:xfrm>
          <a:prstGeom prst="rect">
            <a:avLst/>
          </a:prstGeom>
          <a:solidFill>
            <a:srgbClr val="039373"/>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9" name="矩形 8">
            <a:extLst>
              <a:ext uri="{FF2B5EF4-FFF2-40B4-BE49-F238E27FC236}">
                <a16:creationId xmlns:a16="http://schemas.microsoft.com/office/drawing/2014/main" id="{0545FD9D-3207-034C-B282-555FBED1DF90}"/>
              </a:ext>
            </a:extLst>
          </p:cNvPr>
          <p:cNvSpPr/>
          <p:nvPr/>
        </p:nvSpPr>
        <p:spPr>
          <a:xfrm>
            <a:off x="88777" y="6199065"/>
            <a:ext cx="11851688" cy="482200"/>
          </a:xfrm>
          <a:prstGeom prst="rect">
            <a:avLst/>
          </a:prstGeom>
          <a:solidFill>
            <a:srgbClr val="DAA16D"/>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4" name="文本框 43">
            <a:extLst>
              <a:ext uri="{FF2B5EF4-FFF2-40B4-BE49-F238E27FC236}">
                <a16:creationId xmlns:a16="http://schemas.microsoft.com/office/drawing/2014/main" id="{91547EE9-4FD9-4F42-A504-5CE41655ECA8}"/>
              </a:ext>
            </a:extLst>
          </p:cNvPr>
          <p:cNvSpPr txBox="1"/>
          <p:nvPr/>
        </p:nvSpPr>
        <p:spPr>
          <a:xfrm>
            <a:off x="4858321" y="17755"/>
            <a:ext cx="2475358"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32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Cầu</a:t>
            </a:r>
            <a:r>
              <a:rPr kumimoji="1" lang="en-US" altLang="zh-CN"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1" lang="en-US" altLang="zh-CN" sz="32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thủ</a:t>
            </a:r>
            <a:r>
              <a:rPr kumimoji="1" lang="en-US" altLang="zh-CN"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1" lang="en-US" altLang="zh-CN" sz="32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dự</a:t>
            </a:r>
            <a:r>
              <a:rPr kumimoji="1" lang="en-US" altLang="zh-CN"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1" lang="en-US" altLang="zh-CN" sz="32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bị</a:t>
            </a:r>
            <a:endParaRPr kumimoji="1" lang="zh-CN" alt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 name="TextBox 1">
            <a:extLst>
              <a:ext uri="{FF2B5EF4-FFF2-40B4-BE49-F238E27FC236}">
                <a16:creationId xmlns:a16="http://schemas.microsoft.com/office/drawing/2014/main" id="{4CEB3728-5244-48E9-B45A-73FFEA05F4BC}"/>
              </a:ext>
            </a:extLst>
          </p:cNvPr>
          <p:cNvSpPr txBox="1"/>
          <p:nvPr/>
        </p:nvSpPr>
        <p:spPr>
          <a:xfrm>
            <a:off x="310718" y="834501"/>
            <a:ext cx="11381173" cy="489364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Nhìn các bạn đá bóng, gấu con rất muốn chơi cùng. Nhưng thấy gấu con có vẻ chậm chạp và đá bóng không tốt nên chưa đội nào muốn nhận cậu.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 Gấu à, cậu làm cầu thủ dự bị nhé! – Khỉ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Gấu con hơi buồn nhưng cũng đồng ý. Trong khi chờ được vào sân, gấu đi nhặt bóng cho các bạn. Gấu cố gắng chạy thật nhanh để các bạn không phải chờ lâu.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Hằng ngày, gấu đến sân bóng từ sớm để luyện tập. Gấu đá bóng ra xa, chạy đi nhặt rồi đá vào gôn, đá đi đá lại,... Cứ thế, gấu đá bóng ngày càng giỏi hơn.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Một hôm, đến sân bóng thấy gấu đang luyện tập, các bạn ngạc nhiên nhìn gấu rồi nói: “Cậu giỏi quá!”, “Này, vào đội tớ nhé!”, “Vào đội tớ đi!”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 Tớ nên vào đội nào đây? – Gấu hỏi khỉ.</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 Hiệp đầu cậu đá cho đội đỏ, hiệp sau cậu đá cho đội xanh. – Khỉ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Gấu vui vẻ gật đầu. Cậu nghĩ: “Hóa ra làm cầu thủ dự bị cũng hay nhỉ!”</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(Theo 100 Truyện ngụ ngôn hay nhất)</a:t>
            </a:r>
            <a:endParaRPr kumimoji="0" lang="en-US"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Rectangle: Rounded Corners 2">
            <a:extLst>
              <a:ext uri="{FF2B5EF4-FFF2-40B4-BE49-F238E27FC236}">
                <a16:creationId xmlns:a16="http://schemas.microsoft.com/office/drawing/2014/main" id="{4F7EC7CF-2A64-4817-AC59-4C07C48F9F54}"/>
              </a:ext>
            </a:extLst>
          </p:cNvPr>
          <p:cNvSpPr/>
          <p:nvPr/>
        </p:nvSpPr>
        <p:spPr>
          <a:xfrm>
            <a:off x="147960" y="5592932"/>
            <a:ext cx="6314984" cy="60613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dirty="0" err="1">
                <a:latin typeface="Arial-Rounded" panose="020B0500000000000000" pitchFamily="34" charset="0"/>
                <a:ea typeface="Arial-Rounded" panose="020B0500000000000000" pitchFamily="34" charset="0"/>
                <a:cs typeface="Arial-Rounded" panose="020B0500000000000000" pitchFamily="34" charset="0"/>
              </a:rPr>
              <a:t>Câu</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chuyện</a:t>
            </a:r>
            <a:r>
              <a:rPr lang="en-US" sz="3200" dirty="0">
                <a:latin typeface="Arial-Rounded" panose="020B0500000000000000" pitchFamily="34" charset="0"/>
                <a:ea typeface="Arial-Rounded" panose="020B0500000000000000" pitchFamily="34" charset="0"/>
                <a:cs typeface="Arial-Rounded" panose="020B0500000000000000" pitchFamily="34" charset="0"/>
              </a:rPr>
              <a:t> chia </a:t>
            </a:r>
            <a:r>
              <a:rPr lang="en-US" sz="3200" dirty="0" err="1">
                <a:latin typeface="Arial-Rounded" panose="020B0500000000000000" pitchFamily="34" charset="0"/>
                <a:ea typeface="Arial-Rounded" panose="020B0500000000000000" pitchFamily="34" charset="0"/>
                <a:cs typeface="Arial-Rounded" panose="020B0500000000000000" pitchFamily="34" charset="0"/>
              </a:rPr>
              <a:t>làm</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mấy</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đoạn</a:t>
            </a:r>
            <a:r>
              <a:rPr lang="en-US" sz="3200" dirty="0">
                <a:latin typeface="Arial-Rounded" panose="020B0500000000000000" pitchFamily="34" charset="0"/>
                <a:ea typeface="Arial-Rounded" panose="020B0500000000000000" pitchFamily="34" charset="0"/>
                <a:cs typeface="Arial-Rounded" panose="020B0500000000000000" pitchFamily="34" charset="0"/>
              </a:rPr>
              <a:t>?</a:t>
            </a:r>
          </a:p>
        </p:txBody>
      </p:sp>
      <p:sp>
        <p:nvSpPr>
          <p:cNvPr id="10" name="Rectangle: Rounded Corners 9">
            <a:extLst>
              <a:ext uri="{FF2B5EF4-FFF2-40B4-BE49-F238E27FC236}">
                <a16:creationId xmlns:a16="http://schemas.microsoft.com/office/drawing/2014/main" id="{3D68D5C6-476A-4952-8259-B6BCA42B039E}"/>
              </a:ext>
            </a:extLst>
          </p:cNvPr>
          <p:cNvSpPr/>
          <p:nvPr/>
        </p:nvSpPr>
        <p:spPr>
          <a:xfrm>
            <a:off x="221938" y="743673"/>
            <a:ext cx="11549851" cy="863185"/>
          </a:xfrm>
          <a:prstGeom prst="roundRect">
            <a:avLst/>
          </a:prstGeom>
          <a:noFill/>
          <a:ln w="38100">
            <a:prstDash val="dash"/>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pic>
        <p:nvPicPr>
          <p:cNvPr id="11" name="Picture 10">
            <a:extLst>
              <a:ext uri="{FF2B5EF4-FFF2-40B4-BE49-F238E27FC236}">
                <a16:creationId xmlns:a16="http://schemas.microsoft.com/office/drawing/2014/main" id="{6A6AE335-FE35-43F2-A3D6-D8C376D56C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654" y="422142"/>
            <a:ext cx="498618" cy="471181"/>
          </a:xfrm>
          <a:prstGeom prst="rect">
            <a:avLst/>
          </a:prstGeom>
        </p:spPr>
      </p:pic>
      <p:sp>
        <p:nvSpPr>
          <p:cNvPr id="12" name="Rectangle: Rounded Corners 11">
            <a:extLst>
              <a:ext uri="{FF2B5EF4-FFF2-40B4-BE49-F238E27FC236}">
                <a16:creationId xmlns:a16="http://schemas.microsoft.com/office/drawing/2014/main" id="{CB38EA8F-79E4-43B2-A02B-1DC14FF3884D}"/>
              </a:ext>
            </a:extLst>
          </p:cNvPr>
          <p:cNvSpPr/>
          <p:nvPr/>
        </p:nvSpPr>
        <p:spPr>
          <a:xfrm>
            <a:off x="239695" y="1697686"/>
            <a:ext cx="11549851" cy="1045514"/>
          </a:xfrm>
          <a:prstGeom prst="roundRect">
            <a:avLst/>
          </a:prstGeom>
          <a:noFill/>
          <a:ln w="38100">
            <a:prstDash val="dash"/>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pic>
        <p:nvPicPr>
          <p:cNvPr id="13" name="Picture 12">
            <a:extLst>
              <a:ext uri="{FF2B5EF4-FFF2-40B4-BE49-F238E27FC236}">
                <a16:creationId xmlns:a16="http://schemas.microsoft.com/office/drawing/2014/main" id="{0C065CB9-0708-4D47-B24F-542B2234307B}"/>
              </a:ext>
            </a:extLst>
          </p:cNvPr>
          <p:cNvPicPr>
            <a:picLocks noChangeAspect="1"/>
          </p:cNvPicPr>
          <p:nvPr/>
        </p:nvPicPr>
        <p: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07221" y="1653491"/>
            <a:ext cx="398113" cy="398113"/>
          </a:xfrm>
          <a:prstGeom prst="rect">
            <a:avLst/>
          </a:prstGeom>
        </p:spPr>
      </p:pic>
      <p:sp>
        <p:nvSpPr>
          <p:cNvPr id="14" name="Rectangle: Rounded Corners 13">
            <a:extLst>
              <a:ext uri="{FF2B5EF4-FFF2-40B4-BE49-F238E27FC236}">
                <a16:creationId xmlns:a16="http://schemas.microsoft.com/office/drawing/2014/main" id="{1738D395-8A86-45C5-8CC0-74534443BD25}"/>
              </a:ext>
            </a:extLst>
          </p:cNvPr>
          <p:cNvSpPr/>
          <p:nvPr/>
        </p:nvSpPr>
        <p:spPr>
          <a:xfrm>
            <a:off x="221937" y="2743200"/>
            <a:ext cx="11549851" cy="682419"/>
          </a:xfrm>
          <a:prstGeom prst="roundRect">
            <a:avLst/>
          </a:prstGeom>
          <a:noFill/>
          <a:ln w="38100">
            <a:prstDash val="dash"/>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pic>
        <p:nvPicPr>
          <p:cNvPr id="15" name="Picture 14">
            <a:extLst>
              <a:ext uri="{FF2B5EF4-FFF2-40B4-BE49-F238E27FC236}">
                <a16:creationId xmlns:a16="http://schemas.microsoft.com/office/drawing/2014/main" id="{FC7E70F2-A165-47DC-89F6-61DF23AEBD9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222" y="2669223"/>
            <a:ext cx="406991" cy="406991"/>
          </a:xfrm>
          <a:prstGeom prst="rect">
            <a:avLst/>
          </a:prstGeom>
        </p:spPr>
      </p:pic>
      <p:sp>
        <p:nvSpPr>
          <p:cNvPr id="16" name="Rectangle: Rounded Corners 15">
            <a:extLst>
              <a:ext uri="{FF2B5EF4-FFF2-40B4-BE49-F238E27FC236}">
                <a16:creationId xmlns:a16="http://schemas.microsoft.com/office/drawing/2014/main" id="{CF513FA2-3D5E-490E-BAAC-B458BF3AF5F2}"/>
              </a:ext>
            </a:extLst>
          </p:cNvPr>
          <p:cNvSpPr/>
          <p:nvPr/>
        </p:nvSpPr>
        <p:spPr>
          <a:xfrm>
            <a:off x="310718" y="3496494"/>
            <a:ext cx="11549851" cy="1818599"/>
          </a:xfrm>
          <a:prstGeom prst="roundRect">
            <a:avLst/>
          </a:prstGeom>
          <a:noFill/>
          <a:ln w="38100">
            <a:prstDash val="dash"/>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grpSp>
        <p:nvGrpSpPr>
          <p:cNvPr id="17" name="Group 16">
            <a:extLst>
              <a:ext uri="{FF2B5EF4-FFF2-40B4-BE49-F238E27FC236}">
                <a16:creationId xmlns:a16="http://schemas.microsoft.com/office/drawing/2014/main" id="{6E3F6C38-AF79-46D7-9DF3-F42D46F5425D}"/>
              </a:ext>
            </a:extLst>
          </p:cNvPr>
          <p:cNvGrpSpPr/>
          <p:nvPr/>
        </p:nvGrpSpPr>
        <p:grpSpPr>
          <a:xfrm>
            <a:off x="138175" y="3414295"/>
            <a:ext cx="482110" cy="669991"/>
            <a:chOff x="3428539" y="2932691"/>
            <a:chExt cx="356760" cy="641456"/>
          </a:xfrm>
        </p:grpSpPr>
        <p:sp>
          <p:nvSpPr>
            <p:cNvPr id="18" name="Oval 17">
              <a:extLst>
                <a:ext uri="{FF2B5EF4-FFF2-40B4-BE49-F238E27FC236}">
                  <a16:creationId xmlns:a16="http://schemas.microsoft.com/office/drawing/2014/main" id="{AE4E3CE7-B38B-40A4-9676-3624FC5E3783}"/>
                </a:ext>
              </a:extLst>
            </p:cNvPr>
            <p:cNvSpPr/>
            <p:nvPr/>
          </p:nvSpPr>
          <p:spPr>
            <a:xfrm>
              <a:off x="3445636" y="3057837"/>
              <a:ext cx="321893" cy="321893"/>
            </a:xfrm>
            <a:prstGeom prst="ellipse">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VN" sz="3200" i="1" dirty="0">
                <a:solidFill>
                  <a:schemeClr val="accent2"/>
                </a:solidFill>
                <a:latin typeface="UTM Charlotte" panose="02040603050506020204" pitchFamily="18" charset="0"/>
              </a:endParaRPr>
            </a:p>
          </p:txBody>
        </p:sp>
        <p:sp>
          <p:nvSpPr>
            <p:cNvPr id="19" name="Rectangle 18">
              <a:extLst>
                <a:ext uri="{FF2B5EF4-FFF2-40B4-BE49-F238E27FC236}">
                  <a16:creationId xmlns:a16="http://schemas.microsoft.com/office/drawing/2014/main" id="{C47CACCA-1761-4E5B-9E1B-CDD653B03978}"/>
                </a:ext>
              </a:extLst>
            </p:cNvPr>
            <p:cNvSpPr/>
            <p:nvPr/>
          </p:nvSpPr>
          <p:spPr>
            <a:xfrm rot="21163024">
              <a:off x="3428539" y="2932691"/>
              <a:ext cx="356760" cy="641456"/>
            </a:xfrm>
            <a:prstGeom prst="rect">
              <a:avLst/>
            </a:prstGeom>
          </p:spPr>
          <p:txBody>
            <a:bodyPr wrap="none">
              <a:spAutoFit/>
            </a:bodyPr>
            <a:lstStyle/>
            <a:p>
              <a:pPr algn="ctr"/>
              <a:r>
                <a:rPr lang="en-VN" sz="3200" b="1" i="1" dirty="0">
                  <a:solidFill>
                    <a:schemeClr val="accent2"/>
                  </a:solidFill>
                  <a:latin typeface="UTM Charlotte" panose="02040603050506020204" pitchFamily="18" charset="0"/>
                </a:rPr>
                <a:t>4</a:t>
              </a:r>
            </a:p>
          </p:txBody>
        </p:sp>
      </p:grpSp>
      <p:sp>
        <p:nvSpPr>
          <p:cNvPr id="20" name="Rectangle: Rounded Corners 19">
            <a:extLst>
              <a:ext uri="{FF2B5EF4-FFF2-40B4-BE49-F238E27FC236}">
                <a16:creationId xmlns:a16="http://schemas.microsoft.com/office/drawing/2014/main" id="{62EA4FBD-052E-451E-BD6B-7ADE5729AAD4}"/>
              </a:ext>
            </a:extLst>
          </p:cNvPr>
          <p:cNvSpPr/>
          <p:nvPr/>
        </p:nvSpPr>
        <p:spPr>
          <a:xfrm>
            <a:off x="161279" y="5592932"/>
            <a:ext cx="6314984" cy="60613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dirty="0" err="1">
                <a:latin typeface="Arial-Rounded" panose="020B0500000000000000" pitchFamily="34" charset="0"/>
                <a:ea typeface="Arial-Rounded" panose="020B0500000000000000" pitchFamily="34" charset="0"/>
                <a:cs typeface="Arial-Rounded" panose="020B0500000000000000" pitchFamily="34" charset="0"/>
              </a:rPr>
              <a:t>Đọc</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nối</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tiếp</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đoạn</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TextBox 20">
            <a:extLst>
              <a:ext uri="{FF2B5EF4-FFF2-40B4-BE49-F238E27FC236}">
                <a16:creationId xmlns:a16="http://schemas.microsoft.com/office/drawing/2014/main" id="{A23371F8-F0D0-463E-8A71-486D072FB034}"/>
              </a:ext>
            </a:extLst>
          </p:cNvPr>
          <p:cNvSpPr txBox="1"/>
          <p:nvPr/>
        </p:nvSpPr>
        <p:spPr>
          <a:xfrm>
            <a:off x="8645229" y="6350637"/>
            <a:ext cx="3785616" cy="261610"/>
          </a:xfrm>
          <a:prstGeom prst="rect">
            <a:avLst/>
          </a:prstGeom>
          <a:noFill/>
        </p:spPr>
        <p:txBody>
          <a:bodyPr wrap="square">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16876796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1000"/>
                                        <p:tgtEl>
                                          <p:spTgt spid="14"/>
                                        </p:tgtEl>
                                      </p:cBhvr>
                                    </p:animEffect>
                                    <p:anim calcmode="lin" valueType="num">
                                      <p:cBhvr>
                                        <p:cTn id="42" dur="1000" fill="hold"/>
                                        <p:tgtEl>
                                          <p:spTgt spid="14"/>
                                        </p:tgtEl>
                                        <p:attrNameLst>
                                          <p:attrName>ppt_x</p:attrName>
                                        </p:attrNameLst>
                                      </p:cBhvr>
                                      <p:tavLst>
                                        <p:tav tm="0">
                                          <p:val>
                                            <p:strVal val="#ppt_x"/>
                                          </p:val>
                                        </p:tav>
                                        <p:tav tm="100000">
                                          <p:val>
                                            <p:strVal val="#ppt_x"/>
                                          </p:val>
                                        </p:tav>
                                      </p:tavLst>
                                    </p:anim>
                                    <p:anim calcmode="lin" valueType="num">
                                      <p:cBhvr>
                                        <p:cTn id="4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nodeType="clickEffect">
                                  <p:stCondLst>
                                    <p:cond delay="0"/>
                                  </p:stCondLst>
                                  <p:childTnLst>
                                    <p:set>
                                      <p:cBhvr>
                                        <p:cTn id="61" dur="1" fill="hold">
                                          <p:stCondLst>
                                            <p:cond delay="0"/>
                                          </p:stCondLst>
                                        </p:cTn>
                                        <p:tgtEl>
                                          <p:spTgt spid="17"/>
                                        </p:tgtEl>
                                        <p:attrNameLst>
                                          <p:attrName>style.visibility</p:attrName>
                                        </p:attrNameLst>
                                      </p:cBhvr>
                                      <p:to>
                                        <p:strVal val="visible"/>
                                      </p:to>
                                    </p:set>
                                    <p:anim calcmode="lin" valueType="num">
                                      <p:cBhvr>
                                        <p:cTn id="62" dur="500" fill="hold"/>
                                        <p:tgtEl>
                                          <p:spTgt spid="17"/>
                                        </p:tgtEl>
                                        <p:attrNameLst>
                                          <p:attrName>ppt_w</p:attrName>
                                        </p:attrNameLst>
                                      </p:cBhvr>
                                      <p:tavLst>
                                        <p:tav tm="0">
                                          <p:val>
                                            <p:fltVal val="0"/>
                                          </p:val>
                                        </p:tav>
                                        <p:tav tm="100000">
                                          <p:val>
                                            <p:strVal val="#ppt_w"/>
                                          </p:val>
                                        </p:tav>
                                      </p:tavLst>
                                    </p:anim>
                                    <p:anim calcmode="lin" valueType="num">
                                      <p:cBhvr>
                                        <p:cTn id="63" dur="500" fill="hold"/>
                                        <p:tgtEl>
                                          <p:spTgt spid="17"/>
                                        </p:tgtEl>
                                        <p:attrNameLst>
                                          <p:attrName>ppt_h</p:attrName>
                                        </p:attrNameLst>
                                      </p:cBhvr>
                                      <p:tavLst>
                                        <p:tav tm="0">
                                          <p:val>
                                            <p:fltVal val="0"/>
                                          </p:val>
                                        </p:tav>
                                        <p:tav tm="100000">
                                          <p:val>
                                            <p:strVal val="#ppt_h"/>
                                          </p:val>
                                        </p:tav>
                                      </p:tavLst>
                                    </p:anim>
                                    <p:animEffect transition="in" filter="fade">
                                      <p:cBhvr>
                                        <p:cTn id="64" dur="500"/>
                                        <p:tgtEl>
                                          <p:spTgt spid="17"/>
                                        </p:tgtEl>
                                      </p:cBhvr>
                                    </p:animEffect>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ppt_x"/>
                                          </p:val>
                                        </p:tav>
                                        <p:tav tm="100000">
                                          <p:val>
                                            <p:strVal val="#ppt_x"/>
                                          </p:val>
                                        </p:tav>
                                      </p:tavLst>
                                    </p:anim>
                                    <p:anim calcmode="lin" valueType="num">
                                      <p:cBhvr additive="base">
                                        <p:cTn id="7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2" grpId="0" animBg="1"/>
      <p:bldP spid="14" grpId="0" animBg="1"/>
      <p:bldP spid="16" grpId="0"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101">
            <a:extLst>
              <a:ext uri="{FF2B5EF4-FFF2-40B4-BE49-F238E27FC236}">
                <a16:creationId xmlns:a16="http://schemas.microsoft.com/office/drawing/2014/main" id="{8C6AD834-83E3-4445-ABAA-47638B289E54}"/>
              </a:ext>
            </a:extLst>
          </p:cNvPr>
          <p:cNvPicPr>
            <a:picLocks noChangeAspect="1"/>
          </p:cNvPicPr>
          <p:nvPr/>
        </p:nvPicPr>
        <p:blipFill>
          <a:blip r:embed="rId2"/>
          <a:srcRect/>
          <a:stretch>
            <a:fillRect/>
          </a:stretch>
        </p:blipFill>
        <p:spPr>
          <a:xfrm>
            <a:off x="0" y="0"/>
            <a:ext cx="12192002" cy="6858001"/>
          </a:xfrm>
          <a:prstGeom prst="rect">
            <a:avLst/>
          </a:prstGeom>
        </p:spPr>
      </p:pic>
      <p:sp>
        <p:nvSpPr>
          <p:cNvPr id="8" name="矩形 7">
            <a:extLst>
              <a:ext uri="{FF2B5EF4-FFF2-40B4-BE49-F238E27FC236}">
                <a16:creationId xmlns:a16="http://schemas.microsoft.com/office/drawing/2014/main" id="{8FF48876-C2A8-E948-B51B-EC9DD93B0621}"/>
              </a:ext>
            </a:extLst>
          </p:cNvPr>
          <p:cNvSpPr/>
          <p:nvPr/>
        </p:nvSpPr>
        <p:spPr>
          <a:xfrm>
            <a:off x="1538273" y="1186048"/>
            <a:ext cx="9398018" cy="4774400"/>
          </a:xfrm>
          <a:prstGeom prst="rect">
            <a:avLst/>
          </a:prstGeom>
          <a:solidFill>
            <a:srgbClr val="FDCE66"/>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6" name="矩形 5">
            <a:extLst>
              <a:ext uri="{FF2B5EF4-FFF2-40B4-BE49-F238E27FC236}">
                <a16:creationId xmlns:a16="http://schemas.microsoft.com/office/drawing/2014/main" id="{CA94C4FE-790E-0844-A955-CCB8D7FEC14D}"/>
              </a:ext>
            </a:extLst>
          </p:cNvPr>
          <p:cNvSpPr/>
          <p:nvPr/>
        </p:nvSpPr>
        <p:spPr>
          <a:xfrm>
            <a:off x="88777" y="0"/>
            <a:ext cx="12014446" cy="6729274"/>
          </a:xfrm>
          <a:prstGeom prst="rect">
            <a:avLst/>
          </a:prstGeom>
          <a:solidFill>
            <a:srgbClr val="039373"/>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9" name="矩形 8">
            <a:extLst>
              <a:ext uri="{FF2B5EF4-FFF2-40B4-BE49-F238E27FC236}">
                <a16:creationId xmlns:a16="http://schemas.microsoft.com/office/drawing/2014/main" id="{0545FD9D-3207-034C-B282-555FBED1DF90}"/>
              </a:ext>
            </a:extLst>
          </p:cNvPr>
          <p:cNvSpPr/>
          <p:nvPr/>
        </p:nvSpPr>
        <p:spPr>
          <a:xfrm>
            <a:off x="88777" y="6199065"/>
            <a:ext cx="11851688" cy="482200"/>
          </a:xfrm>
          <a:prstGeom prst="rect">
            <a:avLst/>
          </a:prstGeom>
          <a:solidFill>
            <a:srgbClr val="DAA16D"/>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4" name="文本框 43">
            <a:extLst>
              <a:ext uri="{FF2B5EF4-FFF2-40B4-BE49-F238E27FC236}">
                <a16:creationId xmlns:a16="http://schemas.microsoft.com/office/drawing/2014/main" id="{91547EE9-4FD9-4F42-A504-5CE41655ECA8}"/>
              </a:ext>
            </a:extLst>
          </p:cNvPr>
          <p:cNvSpPr txBox="1"/>
          <p:nvPr/>
        </p:nvSpPr>
        <p:spPr>
          <a:xfrm>
            <a:off x="4858321" y="17755"/>
            <a:ext cx="2475358"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32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Cầu</a:t>
            </a:r>
            <a:r>
              <a:rPr kumimoji="1" lang="en-US" altLang="zh-CN"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1" lang="en-US" altLang="zh-CN" sz="32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thủ</a:t>
            </a:r>
            <a:r>
              <a:rPr kumimoji="1" lang="en-US" altLang="zh-CN"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1" lang="en-US" altLang="zh-CN" sz="32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dự</a:t>
            </a:r>
            <a:r>
              <a:rPr kumimoji="1" lang="en-US" altLang="zh-CN"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1" lang="en-US" altLang="zh-CN" sz="32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bị</a:t>
            </a:r>
            <a:endParaRPr kumimoji="1" lang="zh-CN" alt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 name="TextBox 1">
            <a:extLst>
              <a:ext uri="{FF2B5EF4-FFF2-40B4-BE49-F238E27FC236}">
                <a16:creationId xmlns:a16="http://schemas.microsoft.com/office/drawing/2014/main" id="{4CEB3728-5244-48E9-B45A-73FFEA05F4BC}"/>
              </a:ext>
            </a:extLst>
          </p:cNvPr>
          <p:cNvSpPr txBox="1"/>
          <p:nvPr/>
        </p:nvSpPr>
        <p:spPr>
          <a:xfrm>
            <a:off x="310718" y="834501"/>
            <a:ext cx="11381173" cy="489364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Nhìn các bạn đá bóng, gấu con rất muốn chơi cùng. Nhưng thấy gấu con có vẻ chậm chạp và đá bóng không tốt nên chưa đội nào muốn nhận cậu.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 Gấu à, cậu làm cầu thủ dự bị nhé! – Khỉ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Gấu con hơi buồn nhưng cũng đồng ý. Trong khi chờ được vào sân, gấu đi nhặt bóng cho các bạn. Gấu cố gắng chạy thật nhanh để các bạn không phải chờ lâu.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Hằng ngày, gấu đến sân bóng từ sớm để luyện tập. Gấu đá bóng ra xa, chạy đi nhặt rồi đá vào gôn, đá đi đá lại,... Cứ thế, gấu đá bóng ngày càng giỏi hơn.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Một hôm, đến sân bóng thấy gấu đang luyện tập, các bạn ngạc nhiên nhìn gấu rồi nói: “Cậu giỏi quá!”, “Này, vào đội tớ nhé!”, “Vào đội tớ đi!”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 Tớ nên vào đội nào đây? – Gấu hỏi khỉ.</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 Hiệp đầu cậu đá cho đội đỏ, hiệp sau cậu đá cho đội xanh. – Khỉ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Gấu vui vẻ gật đầu. Cậu nghĩ: “Hóa ra làm cầu thủ dự bị cũng hay nhỉ!”</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(Theo 100 Truyện ngụ ngôn hay nhất)</a:t>
            </a:r>
            <a:endParaRPr kumimoji="0" lang="en-US"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Rectangle: Rounded Corners 9">
            <a:extLst>
              <a:ext uri="{FF2B5EF4-FFF2-40B4-BE49-F238E27FC236}">
                <a16:creationId xmlns:a16="http://schemas.microsoft.com/office/drawing/2014/main" id="{E5985704-9EC7-4740-A3E9-0FE4F278343C}"/>
              </a:ext>
            </a:extLst>
          </p:cNvPr>
          <p:cNvSpPr/>
          <p:nvPr/>
        </p:nvSpPr>
        <p:spPr>
          <a:xfrm>
            <a:off x="147960" y="5592932"/>
            <a:ext cx="4710361" cy="60613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dirty="0" err="1">
                <a:latin typeface="Arial-Rounded" panose="020B0500000000000000" pitchFamily="34" charset="0"/>
                <a:ea typeface="Arial-Rounded" panose="020B0500000000000000" pitchFamily="34" charset="0"/>
                <a:cs typeface="Arial-Rounded" panose="020B0500000000000000" pitchFamily="34" charset="0"/>
              </a:rPr>
              <a:t>Đọc</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theo</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nhóm</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6992782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101">
            <a:extLst>
              <a:ext uri="{FF2B5EF4-FFF2-40B4-BE49-F238E27FC236}">
                <a16:creationId xmlns:a16="http://schemas.microsoft.com/office/drawing/2014/main" id="{8C6AD834-83E3-4445-ABAA-47638B289E54}"/>
              </a:ext>
            </a:extLst>
          </p:cNvPr>
          <p:cNvPicPr>
            <a:picLocks noChangeAspect="1"/>
          </p:cNvPicPr>
          <p:nvPr/>
        </p:nvPicPr>
        <p:blipFill>
          <a:blip r:embed="rId2"/>
          <a:srcRect/>
          <a:stretch>
            <a:fillRect/>
          </a:stretch>
        </p:blipFill>
        <p:spPr>
          <a:xfrm>
            <a:off x="0" y="0"/>
            <a:ext cx="12192002" cy="6858001"/>
          </a:xfrm>
          <a:prstGeom prst="rect">
            <a:avLst/>
          </a:prstGeom>
        </p:spPr>
      </p:pic>
      <p:sp>
        <p:nvSpPr>
          <p:cNvPr id="8" name="矩形 7">
            <a:extLst>
              <a:ext uri="{FF2B5EF4-FFF2-40B4-BE49-F238E27FC236}">
                <a16:creationId xmlns:a16="http://schemas.microsoft.com/office/drawing/2014/main" id="{8FF48876-C2A8-E948-B51B-EC9DD93B0621}"/>
              </a:ext>
            </a:extLst>
          </p:cNvPr>
          <p:cNvSpPr/>
          <p:nvPr/>
        </p:nvSpPr>
        <p:spPr>
          <a:xfrm>
            <a:off x="1538273" y="1186048"/>
            <a:ext cx="9398018" cy="4774400"/>
          </a:xfrm>
          <a:prstGeom prst="rect">
            <a:avLst/>
          </a:prstGeom>
          <a:solidFill>
            <a:srgbClr val="FDCE66"/>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6" name="矩形 5">
            <a:extLst>
              <a:ext uri="{FF2B5EF4-FFF2-40B4-BE49-F238E27FC236}">
                <a16:creationId xmlns:a16="http://schemas.microsoft.com/office/drawing/2014/main" id="{CA94C4FE-790E-0844-A955-CCB8D7FEC14D}"/>
              </a:ext>
            </a:extLst>
          </p:cNvPr>
          <p:cNvSpPr/>
          <p:nvPr/>
        </p:nvSpPr>
        <p:spPr>
          <a:xfrm>
            <a:off x="88777" y="0"/>
            <a:ext cx="12014446" cy="6729274"/>
          </a:xfrm>
          <a:prstGeom prst="rect">
            <a:avLst/>
          </a:prstGeom>
          <a:solidFill>
            <a:srgbClr val="039373"/>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9" name="矩形 8">
            <a:extLst>
              <a:ext uri="{FF2B5EF4-FFF2-40B4-BE49-F238E27FC236}">
                <a16:creationId xmlns:a16="http://schemas.microsoft.com/office/drawing/2014/main" id="{0545FD9D-3207-034C-B282-555FBED1DF90}"/>
              </a:ext>
            </a:extLst>
          </p:cNvPr>
          <p:cNvSpPr/>
          <p:nvPr/>
        </p:nvSpPr>
        <p:spPr>
          <a:xfrm>
            <a:off x="88777" y="6199065"/>
            <a:ext cx="11851688" cy="482200"/>
          </a:xfrm>
          <a:prstGeom prst="rect">
            <a:avLst/>
          </a:prstGeom>
          <a:solidFill>
            <a:srgbClr val="DAA16D"/>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4" name="文本框 43">
            <a:extLst>
              <a:ext uri="{FF2B5EF4-FFF2-40B4-BE49-F238E27FC236}">
                <a16:creationId xmlns:a16="http://schemas.microsoft.com/office/drawing/2014/main" id="{91547EE9-4FD9-4F42-A504-5CE41655ECA8}"/>
              </a:ext>
            </a:extLst>
          </p:cNvPr>
          <p:cNvSpPr txBox="1"/>
          <p:nvPr/>
        </p:nvSpPr>
        <p:spPr>
          <a:xfrm>
            <a:off x="4858321" y="17755"/>
            <a:ext cx="2475358"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32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Cầu</a:t>
            </a:r>
            <a:r>
              <a:rPr kumimoji="1" lang="en-US" altLang="zh-CN"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1" lang="en-US" altLang="zh-CN" sz="32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thủ</a:t>
            </a:r>
            <a:r>
              <a:rPr kumimoji="1" lang="en-US" altLang="zh-CN"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1" lang="en-US" altLang="zh-CN" sz="32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dự</a:t>
            </a:r>
            <a:r>
              <a:rPr kumimoji="1" lang="en-US" altLang="zh-CN"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1" lang="en-US" altLang="zh-CN" sz="32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bị</a:t>
            </a:r>
            <a:endParaRPr kumimoji="1" lang="zh-CN" alt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 name="TextBox 1">
            <a:extLst>
              <a:ext uri="{FF2B5EF4-FFF2-40B4-BE49-F238E27FC236}">
                <a16:creationId xmlns:a16="http://schemas.microsoft.com/office/drawing/2014/main" id="{4CEB3728-5244-48E9-B45A-73FFEA05F4BC}"/>
              </a:ext>
            </a:extLst>
          </p:cNvPr>
          <p:cNvSpPr txBox="1"/>
          <p:nvPr/>
        </p:nvSpPr>
        <p:spPr>
          <a:xfrm>
            <a:off x="310718" y="834501"/>
            <a:ext cx="11381173" cy="489364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Nhìn các bạn đá bóng, gấu con rất muốn chơi cùng. Nhưng thấy gấu con có vẻ chậm chạp và đá bóng không tốt nên chưa đội nào muốn nhận cậu.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 Gấu à, cậu làm cầu thủ dự bị nhé! – Khỉ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Gấu con hơi buồn nhưng cũng đồng ý. Trong khi chờ được vào sân, gấu đi nhặt bóng cho các bạn. Gấu cố gắng chạy thật nhanh để các bạn không phải chờ lâu.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Hằng ngày, gấu đến sân bóng từ sớm để luyện tập. Gấu đá bóng ra xa, chạy đi nhặt rồi đá vào gôn, đá đi đá lại,... Cứ thế, gấu đá bóng ngày càng giỏi hơn.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Một hôm, đến sân bóng thấy gấu đang luyện tập, các bạn ngạc nhiên nhìn gấu rồi nói: “Cậu giỏi quá!”, “Này, vào đội tớ nhé!”, “Vào đội tớ đi!”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 Tớ nên vào đội nào đây? – Gấu hỏi khỉ.</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 Hiệp đầu cậu đá cho đội đỏ, hiệp sau cậu đá cho đội xanh. – Khỉ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Gấu vui vẻ gật đầu. Cậu nghĩ: “Hóa ra làm cầu thủ dự bị cũng hay nhỉ!”</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(Theo 100 Truyện ngụ ngôn hay nhất)</a:t>
            </a:r>
            <a:endParaRPr kumimoji="0" lang="en-US"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Rectangle: Rounded Corners 9">
            <a:extLst>
              <a:ext uri="{FF2B5EF4-FFF2-40B4-BE49-F238E27FC236}">
                <a16:creationId xmlns:a16="http://schemas.microsoft.com/office/drawing/2014/main" id="{E5985704-9EC7-4740-A3E9-0FE4F278343C}"/>
              </a:ext>
            </a:extLst>
          </p:cNvPr>
          <p:cNvSpPr/>
          <p:nvPr/>
        </p:nvSpPr>
        <p:spPr>
          <a:xfrm>
            <a:off x="147960" y="5592932"/>
            <a:ext cx="4710361" cy="60613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Đọc</a:t>
            </a:r>
            <a:r>
              <a:rPr lang="en-US"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toàn</a:t>
            </a:r>
            <a:r>
              <a:rPr lang="en-US"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bài</a:t>
            </a:r>
            <a:endPar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0735102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TotalTime>
  <Words>1735</Words>
  <Application>Microsoft Office PowerPoint</Application>
  <PresentationFormat>Widescreen</PresentationFormat>
  <Paragraphs>108</Paragraphs>
  <Slides>17</Slides>
  <Notes>6</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17</vt:i4>
      </vt:variant>
    </vt:vector>
  </HeadingPairs>
  <TitlesOfParts>
    <vt:vector size="28" baseType="lpstr">
      <vt:lpstr>等线</vt:lpstr>
      <vt:lpstr>等线 Light</vt:lpstr>
      <vt:lpstr>Arial</vt:lpstr>
      <vt:lpstr>Arial-Rounded</vt:lpstr>
      <vt:lpstr>Calibri</vt:lpstr>
      <vt:lpstr>Times New Roman</vt:lpstr>
      <vt:lpstr>UTM Charlotte</vt:lpstr>
      <vt:lpstr>Office 主题​​</vt:lpstr>
      <vt:lpstr>3_Office Theme</vt:lpstr>
      <vt:lpstr>1_Office 主题​​</vt:lpstr>
      <vt:lpstr>2_Office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Nguyễn Thị Huyền Trang</cp:lastModifiedBy>
  <cp:revision>12</cp:revision>
  <dcterms:created xsi:type="dcterms:W3CDTF">2021-07-27T04:40:58Z</dcterms:created>
  <dcterms:modified xsi:type="dcterms:W3CDTF">2021-10-07T14:06:07Z</dcterms:modified>
</cp:coreProperties>
</file>