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 id="2147483696" r:id="rId2"/>
    <p:sldMasterId id="2147483708" r:id="rId3"/>
  </p:sldMasterIdLst>
  <p:notesMasterIdLst>
    <p:notesMasterId r:id="rId10"/>
  </p:notesMasterIdLst>
  <p:sldIdLst>
    <p:sldId id="2925" r:id="rId4"/>
    <p:sldId id="320" r:id="rId5"/>
    <p:sldId id="319" r:id="rId6"/>
    <p:sldId id="267" r:id="rId7"/>
    <p:sldId id="523" r:id="rId8"/>
    <p:sldId id="2924"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81" d="100"/>
          <a:sy n="81" d="100"/>
        </p:scale>
        <p:origin x="-300"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05418B-F161-4DA0-9F89-A5C6D3C3A873}" type="datetimeFigureOut">
              <a:rPr lang="en-US" smtClean="0"/>
              <a:t>9/4/2021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8BA096-1FD8-4323-8A35-FDEFA8387E64}" type="slidenum">
              <a:rPr lang="en-US" smtClean="0"/>
              <a:t>‹#›</a:t>
            </a:fld>
            <a:endParaRPr lang="en-US"/>
          </a:p>
        </p:txBody>
      </p:sp>
    </p:spTree>
    <p:extLst>
      <p:ext uri="{BB962C8B-B14F-4D97-AF65-F5344CB8AC3E}">
        <p14:creationId xmlns:p14="http://schemas.microsoft.com/office/powerpoint/2010/main" val="108269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lvl="0" eaLnBrk="1" hangingPunct="1"/>
            <a:endParaRPr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273809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2048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2021/9/4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977586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2021/9/4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1773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2021/9/4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698024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t>9/4/2021</a:t>
            </a:fld>
            <a:endParaRPr lang="en-US"/>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334180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54880061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534453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5041485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48827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817555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0497317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59339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2021/9/4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190097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98327581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71182902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551493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025658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2021/9/4</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130535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2021/9/4</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8368519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2021/9/4</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4174264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2021/9/4</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6493278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2021/9/4</a:t>
            </a:fld>
            <a:endParaRPr lang="zh-CN" altLang="en-US"/>
          </a:p>
        </p:txBody>
      </p:sp>
      <p:sp>
        <p:nvSpPr>
          <p:cNvPr id="8" name="页脚占位符 7"/>
          <p:cNvSpPr>
            <a:spLocks noGrp="1"/>
          </p:cNvSpPr>
          <p:nvPr>
            <p:ph type="ftr" sz="quarter" idx="11"/>
          </p:nvPr>
        </p:nvSpPr>
        <p:spPr>
          <a:xfrm>
            <a:off x="4038600" y="6356354"/>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11" name="矩形 10"/>
          <p:cNvSpPr/>
          <p:nvPr userDrawn="1"/>
        </p:nvSpPr>
        <p:spPr>
          <a:xfrm>
            <a:off x="8472185" y="4439041"/>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107142333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2021/9/4</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0914323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2021/9/4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4178409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2021/9/4</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7017698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2021/9/4</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61653708"/>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2021/9/4</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84300808"/>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2021/9/4</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6998038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2021/9/4</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89901390"/>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fld id="{FB475AF3-A322-416E-99D7-29F5A7799ECC}" type="datetimeFigureOut">
              <a:rPr lang="zh-CN" altLang="en-US" smtClean="0"/>
              <a:t>2021/9/4</a:t>
            </a:fld>
            <a:endParaRPr lang="zh-CN" altLang="en-US"/>
          </a:p>
        </p:txBody>
      </p:sp>
      <p:sp>
        <p:nvSpPr>
          <p:cNvPr id="3" name="页脚占位符 2"/>
          <p:cNvSpPr>
            <a:spLocks noGrp="1"/>
          </p:cNvSpPr>
          <p:nvPr>
            <p:ph type="ftr" sz="quarter" idx="11"/>
          </p:nvPr>
        </p:nvSpPr>
        <p:spPr>
          <a:xfrm>
            <a:off x="4038600" y="6356354"/>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4"/>
            <a:ext cx="2743200" cy="365125"/>
          </a:xfrm>
        </p:spPr>
        <p:txBody>
          <a:bodyPr/>
          <a:lstStyle/>
          <a:p>
            <a:fld id="{10B49C96-558A-49EC-AD52-79C3D5970B39}" type="slidenum">
              <a:rPr lang="zh-CN" altLang="en-US" smtClean="0"/>
              <a:t>‹#›</a:t>
            </a:fld>
            <a:endParaRPr lang="zh-CN" altLang="en-US"/>
          </a:p>
        </p:txBody>
      </p:sp>
    </p:spTree>
    <p:extLst>
      <p:ext uri="{BB962C8B-B14F-4D97-AF65-F5344CB8AC3E}">
        <p14:creationId xmlns:p14="http://schemas.microsoft.com/office/powerpoint/2010/main" val="2827517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2021/9/4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237280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2021/9/4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220827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2021/9/4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012762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2021/9/4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731158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2021/9/4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81582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2021/9/4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05540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2021/9/4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92297276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
        <p:nvSpPr>
          <p:cNvPr id="3" name="TextBox 2">
            <a:extLst>
              <a:ext uri="{FF2B5EF4-FFF2-40B4-BE49-F238E27FC236}">
                <a16:creationId xmlns:a16="http://schemas.microsoft.com/office/drawing/2014/main" xmlns="" id="{703777BA-5080-4E66-925F-2B9A2C93C527}"/>
              </a:ext>
            </a:extLst>
          </p:cNvPr>
          <p:cNvSpPr txBox="1"/>
          <p:nvPr userDrawn="1"/>
        </p:nvSpPr>
        <p:spPr>
          <a:xfrm>
            <a:off x="9563100" y="8792"/>
            <a:ext cx="2628900" cy="261610"/>
          </a:xfrm>
          <a:prstGeom prst="rect">
            <a:avLst/>
          </a:prstGeom>
          <a:noFill/>
        </p:spPr>
        <p:txBody>
          <a:bodyPr wrap="square" rtlCol="0">
            <a:spAutoFit/>
          </a:bodyPr>
          <a:lstStyle/>
          <a:p>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287120236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658C711-4DFE-4B75-B8B9-4B6627B14C34}"/>
              </a:ext>
            </a:extLst>
          </p:cNvPr>
          <p:cNvSpPr txBox="1"/>
          <p:nvPr userDrawn="1"/>
        </p:nvSpPr>
        <p:spPr>
          <a:xfrm>
            <a:off x="9563100" y="105507"/>
            <a:ext cx="2628900" cy="261610"/>
          </a:xfrm>
          <a:prstGeom prst="rect">
            <a:avLst/>
          </a:prstGeom>
          <a:noFill/>
        </p:spPr>
        <p:txBody>
          <a:bodyPr wrap="square" rtlCol="0">
            <a:spAutoFit/>
          </a:bodyPr>
          <a:lstStyle/>
          <a:p>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341335454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5.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7" name="WordArt 11"/>
          <p:cNvSpPr>
            <a:spLocks noChangeArrowheads="1" noChangeShapeType="1" noTextEdit="1"/>
          </p:cNvSpPr>
          <p:nvPr/>
        </p:nvSpPr>
        <p:spPr bwMode="auto">
          <a:xfrm>
            <a:off x="2819400" y="1676400"/>
            <a:ext cx="6781800" cy="152400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FFFF99"/>
              </a:extrusionClr>
            </a:sp3d>
          </a:bodyPr>
          <a:lstStyle/>
          <a:p>
            <a:pPr algn="ctr"/>
            <a:endParaRPr lang="vi-VN" sz="1100" b="1" kern="10">
              <a:ln w="9525">
                <a:round/>
                <a:headEnd/>
                <a:tailEnd/>
              </a:ln>
              <a:gradFill rotWithShape="1">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latin typeface="Times New Roman"/>
              <a:cs typeface="Times New Roman"/>
            </a:endParaRPr>
          </a:p>
        </p:txBody>
      </p:sp>
      <p:sp>
        <p:nvSpPr>
          <p:cNvPr id="14348" name="WordArt 12"/>
          <p:cNvSpPr>
            <a:spLocks noChangeArrowheads="1" noChangeShapeType="1" noTextEdit="1"/>
          </p:cNvSpPr>
          <p:nvPr/>
        </p:nvSpPr>
        <p:spPr bwMode="auto">
          <a:xfrm>
            <a:off x="2818340" y="2262480"/>
            <a:ext cx="6173260" cy="722019"/>
          </a:xfrm>
          <a:prstGeom prst="rect">
            <a:avLst/>
          </a:prstGeom>
        </p:spPr>
        <p:txBody>
          <a:bodyPr wrap="none" fromWordArt="1">
            <a:prstTxWarp prst="textPlain">
              <a:avLst>
                <a:gd name="adj" fmla="val 50000"/>
              </a:avLst>
            </a:prstTxWarp>
          </a:bodyPr>
          <a:lstStyle/>
          <a:p>
            <a:pPr algn="ctr">
              <a:defRPr/>
            </a:pPr>
            <a:r>
              <a:rPr lang="en-US" sz="3600" b="1" kern="10" dirty="0">
                <a:ln w="9525">
                  <a:solidFill>
                    <a:srgbClr val="FF0000"/>
                  </a:solidFill>
                  <a:round/>
                  <a:headEnd/>
                  <a:tailEnd/>
                </a:ln>
                <a:solidFill>
                  <a:srgbClr val="0000FF"/>
                </a:solidFill>
                <a:effectLst>
                  <a:outerShdw sy="50000" kx="2453608" rotWithShape="0">
                    <a:srgbClr val="868686">
                      <a:alpha val="50000"/>
                    </a:srgbClr>
                  </a:outerShdw>
                </a:effectLst>
                <a:latin typeface="Times New Roman" pitchFamily="18" charset="0"/>
                <a:cs typeface="Times New Roman" pitchFamily="18" charset="0"/>
              </a:rPr>
              <a:t>MÔN: TIẾNG VIỆT</a:t>
            </a:r>
          </a:p>
        </p:txBody>
      </p:sp>
      <p:grpSp>
        <p:nvGrpSpPr>
          <p:cNvPr id="2053" name="Group 13"/>
          <p:cNvGrpSpPr>
            <a:grpSpLocks/>
          </p:cNvGrpSpPr>
          <p:nvPr/>
        </p:nvGrpSpPr>
        <p:grpSpPr bwMode="auto">
          <a:xfrm>
            <a:off x="1" y="-14288"/>
            <a:ext cx="12256654" cy="6837363"/>
            <a:chOff x="14" y="-9"/>
            <a:chExt cx="5781" cy="4329"/>
          </a:xfrm>
        </p:grpSpPr>
        <p:pic>
          <p:nvPicPr>
            <p:cNvPr id="2057"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 y="0"/>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27"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 y="4267"/>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1"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4" name="TextBox 12"/>
          <p:cNvSpPr txBox="1">
            <a:spLocks noChangeArrowheads="1"/>
          </p:cNvSpPr>
          <p:nvPr/>
        </p:nvSpPr>
        <p:spPr bwMode="auto">
          <a:xfrm>
            <a:off x="1752600" y="533400"/>
            <a:ext cx="9331036"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150000"/>
              </a:lnSpc>
            </a:pPr>
            <a:r>
              <a:rPr lang="en-US" sz="2800" b="1" dirty="0">
                <a:solidFill>
                  <a:srgbClr val="FF0000"/>
                </a:solidFill>
                <a:cs typeface="Times New Roman" pitchFamily="18" charset="0"/>
              </a:rPr>
              <a:t>ỦY BAN NHÂN DÂN QUẬN LONG BIÊN</a:t>
            </a:r>
          </a:p>
          <a:p>
            <a:pPr algn="ctr" eaLnBrk="1" hangingPunct="1">
              <a:lnSpc>
                <a:spcPct val="150000"/>
              </a:lnSpc>
            </a:pPr>
            <a:r>
              <a:rPr lang="en-US" sz="2800" b="1" dirty="0">
                <a:solidFill>
                  <a:srgbClr val="FF0000"/>
                </a:solidFill>
                <a:cs typeface="Times New Roman" pitchFamily="18" charset="0"/>
              </a:rPr>
              <a:t>TRƯỜNG TIỂU HỌC ÁI MỘ B</a:t>
            </a:r>
          </a:p>
        </p:txBody>
      </p:sp>
      <p:sp>
        <p:nvSpPr>
          <p:cNvPr id="2055" name="TextBox 13"/>
          <p:cNvSpPr txBox="1">
            <a:spLocks noChangeArrowheads="1"/>
          </p:cNvSpPr>
          <p:nvPr/>
        </p:nvSpPr>
        <p:spPr bwMode="auto">
          <a:xfrm>
            <a:off x="1738476" y="3320936"/>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defRPr/>
            </a:pPr>
            <a:r>
              <a:rPr lang="en-US" altLang="en-US" sz="4000" b="1" dirty="0">
                <a:solidFill>
                  <a:srgbClr val="0070C0"/>
                </a:solidFill>
                <a:latin typeface="Times New Roman" pitchFamily="18" charset="0"/>
              </a:rPr>
              <a:t>PHÂN MÔN : LUYỆN TẬP</a:t>
            </a:r>
            <a:endParaRPr lang="en-US" sz="4000" b="1" i="1" dirty="0">
              <a:solidFill>
                <a:srgbClr val="0070C0"/>
              </a:solidFill>
              <a:latin typeface="Times New Roman" pitchFamily="18" charset="0"/>
              <a:cs typeface="Times New Roman" pitchFamily="18" charset="0"/>
            </a:endParaRPr>
          </a:p>
          <a:p>
            <a:pPr algn="ctr">
              <a:defRPr/>
            </a:pPr>
            <a:endParaRPr lang="en-US" sz="4000" b="1" i="1" dirty="0">
              <a:solidFill>
                <a:srgbClr val="0070C0"/>
              </a:solidFill>
              <a:latin typeface="Times New Roman" pitchFamily="18" charset="0"/>
              <a:cs typeface="Times New Roman" pitchFamily="18" charset="0"/>
            </a:endParaRPr>
          </a:p>
        </p:txBody>
      </p:sp>
      <p:sp>
        <p:nvSpPr>
          <p:cNvPr id="2056" name="TextBox 14"/>
          <p:cNvSpPr txBox="1">
            <a:spLocks noChangeArrowheads="1"/>
          </p:cNvSpPr>
          <p:nvPr/>
        </p:nvSpPr>
        <p:spPr bwMode="auto">
          <a:xfrm>
            <a:off x="1977476" y="4145455"/>
            <a:ext cx="853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a:solidFill>
                  <a:srgbClr val="FF0000"/>
                </a:solidFill>
                <a:cs typeface="Times New Roman" pitchFamily="18" charset="0"/>
              </a:rPr>
              <a:t>LỚP 2</a:t>
            </a:r>
          </a:p>
        </p:txBody>
      </p:sp>
      <p:sp>
        <p:nvSpPr>
          <p:cNvPr id="12" name="TextBox 14">
            <a:extLst>
              <a:ext uri="{FF2B5EF4-FFF2-40B4-BE49-F238E27FC236}">
                <a16:creationId xmlns:a16="http://schemas.microsoft.com/office/drawing/2014/main" xmlns="" id="{038EBA7F-34F2-4ECE-BCA6-B7BCB30B21FB}"/>
              </a:ext>
            </a:extLst>
          </p:cNvPr>
          <p:cNvSpPr txBox="1">
            <a:spLocks noChangeArrowheads="1"/>
          </p:cNvSpPr>
          <p:nvPr/>
        </p:nvSpPr>
        <p:spPr bwMode="auto">
          <a:xfrm>
            <a:off x="1969029" y="5045758"/>
            <a:ext cx="853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err="1">
                <a:solidFill>
                  <a:srgbClr val="7030A0"/>
                </a:solidFill>
                <a:cs typeface="Times New Roman" pitchFamily="18" charset="0"/>
              </a:rPr>
              <a:t>Bài</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Viết</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đoạn</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văn</a:t>
            </a:r>
            <a:r>
              <a:rPr lang="en-US" sz="3600" b="1" dirty="0">
                <a:solidFill>
                  <a:srgbClr val="7030A0"/>
                </a:solidFill>
                <a:cs typeface="Times New Roman" pitchFamily="18" charset="0"/>
              </a:rPr>
              <a:t> </a:t>
            </a:r>
            <a:r>
              <a:rPr lang="en-US" sz="3600" b="1" dirty="0" err="1" smtClean="0">
                <a:solidFill>
                  <a:srgbClr val="7030A0"/>
                </a:solidFill>
                <a:cs typeface="Times New Roman" pitchFamily="18" charset="0"/>
              </a:rPr>
              <a:t>kể</a:t>
            </a:r>
            <a:r>
              <a:rPr lang="en-US" sz="3600" b="1" dirty="0" smtClean="0">
                <a:solidFill>
                  <a:srgbClr val="7030A0"/>
                </a:solidFill>
                <a:cs typeface="Times New Roman" pitchFamily="18" charset="0"/>
              </a:rPr>
              <a:t> </a:t>
            </a:r>
            <a:r>
              <a:rPr lang="en-US" sz="3600" b="1" dirty="0" err="1" smtClean="0">
                <a:solidFill>
                  <a:srgbClr val="7030A0"/>
                </a:solidFill>
                <a:cs typeface="Times New Roman" pitchFamily="18" charset="0"/>
              </a:rPr>
              <a:t>một</a:t>
            </a:r>
            <a:r>
              <a:rPr lang="en-US" sz="3600" b="1" dirty="0" smtClean="0">
                <a:solidFill>
                  <a:srgbClr val="7030A0"/>
                </a:solidFill>
                <a:cs typeface="Times New Roman" pitchFamily="18" charset="0"/>
              </a:rPr>
              <a:t> </a:t>
            </a:r>
            <a:r>
              <a:rPr lang="en-US" sz="3600" b="1" dirty="0" err="1" smtClean="0">
                <a:solidFill>
                  <a:srgbClr val="7030A0"/>
                </a:solidFill>
                <a:cs typeface="Times New Roman" pitchFamily="18" charset="0"/>
              </a:rPr>
              <a:t>việc</a:t>
            </a:r>
            <a:r>
              <a:rPr lang="en-US" sz="3600" b="1" dirty="0" smtClean="0">
                <a:solidFill>
                  <a:srgbClr val="7030A0"/>
                </a:solidFill>
                <a:cs typeface="Times New Roman" pitchFamily="18" charset="0"/>
              </a:rPr>
              <a:t> </a:t>
            </a:r>
            <a:r>
              <a:rPr lang="en-US" sz="3600" b="1" dirty="0" err="1" smtClean="0">
                <a:solidFill>
                  <a:srgbClr val="7030A0"/>
                </a:solidFill>
                <a:cs typeface="Times New Roman" pitchFamily="18" charset="0"/>
              </a:rPr>
              <a:t>làm</a:t>
            </a:r>
            <a:r>
              <a:rPr lang="en-US" sz="3600" b="1" dirty="0" smtClean="0">
                <a:solidFill>
                  <a:srgbClr val="7030A0"/>
                </a:solidFill>
                <a:cs typeface="Times New Roman" pitchFamily="18" charset="0"/>
              </a:rPr>
              <a:t> ở </a:t>
            </a:r>
            <a:r>
              <a:rPr lang="en-US" sz="3600" b="1" dirty="0" err="1" smtClean="0">
                <a:solidFill>
                  <a:srgbClr val="7030A0"/>
                </a:solidFill>
                <a:cs typeface="Times New Roman" pitchFamily="18" charset="0"/>
              </a:rPr>
              <a:t>nhà</a:t>
            </a:r>
            <a:endParaRPr lang="en-US" sz="3600" b="1" dirty="0">
              <a:solidFill>
                <a:srgbClr val="7030A0"/>
              </a:solidFill>
              <a:cs typeface="Times New Roman" pitchFamily="18" charset="0"/>
            </a:endParaRPr>
          </a:p>
        </p:txBody>
      </p:sp>
      <p:pic>
        <p:nvPicPr>
          <p:cNvPr id="13" name="Picture 12">
            <a:extLst>
              <a:ext uri="{FF2B5EF4-FFF2-40B4-BE49-F238E27FC236}">
                <a16:creationId xmlns:a16="http://schemas.microsoft.com/office/drawing/2014/main" xmlns="" id="{BC8C3591-1849-4523-A500-493EB0D6E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505" y="178287"/>
            <a:ext cx="1523999" cy="1523999"/>
          </a:xfrm>
          <a:prstGeom prst="rect">
            <a:avLst/>
          </a:prstGeom>
        </p:spPr>
      </p:pic>
    </p:spTree>
    <p:extLst>
      <p:ext uri="{BB962C8B-B14F-4D97-AF65-F5344CB8AC3E}">
        <p14:creationId xmlns:p14="http://schemas.microsoft.com/office/powerpoint/2010/main" val="33264012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2000" fill="hold" grpId="0" nodeType="afterEffect" nodePh="1">
                                  <p:stCondLst>
                                    <p:cond delay="0"/>
                                  </p:stCondLst>
                                  <p:endCondLst>
                                    <p:cond evt="begin" delay="0">
                                      <p:tn val="5"/>
                                    </p:cond>
                                  </p:endCondLst>
                                  <p:childTnLst>
                                    <p:set>
                                      <p:cBhvr>
                                        <p:cTn id="6" dur="1" fill="hold">
                                          <p:stCondLst>
                                            <p:cond delay="0"/>
                                          </p:stCondLst>
                                        </p:cTn>
                                        <p:tgtEl>
                                          <p:spTgt spid="14347"/>
                                        </p:tgtEl>
                                        <p:attrNameLst>
                                          <p:attrName>style.visibility</p:attrName>
                                        </p:attrNameLst>
                                      </p:cBhvr>
                                      <p:to>
                                        <p:strVal val="visible"/>
                                      </p:to>
                                    </p:set>
                                    <p:anim calcmode="lin" valueType="num">
                                      <p:cBhvr>
                                        <p:cTn id="7" dur="500" fill="hold"/>
                                        <p:tgtEl>
                                          <p:spTgt spid="14347"/>
                                        </p:tgtEl>
                                        <p:attrNameLst>
                                          <p:attrName>ppt_w</p:attrName>
                                        </p:attrNameLst>
                                      </p:cBhvr>
                                      <p:tavLst>
                                        <p:tav tm="0">
                                          <p:val>
                                            <p:fltVal val="0"/>
                                          </p:val>
                                        </p:tav>
                                        <p:tav tm="100000">
                                          <p:val>
                                            <p:strVal val="#ppt_w"/>
                                          </p:val>
                                        </p:tav>
                                      </p:tavLst>
                                    </p:anim>
                                    <p:anim calcmode="lin" valueType="num">
                                      <p:cBhvr>
                                        <p:cTn id="8" dur="500" fill="hold"/>
                                        <p:tgtEl>
                                          <p:spTgt spid="14347"/>
                                        </p:tgtEl>
                                        <p:attrNameLst>
                                          <p:attrName>ppt_h</p:attrName>
                                        </p:attrNameLst>
                                      </p:cBhvr>
                                      <p:tavLst>
                                        <p:tav tm="0">
                                          <p:val>
                                            <p:fltVal val="0"/>
                                          </p:val>
                                        </p:tav>
                                        <p:tav tm="100000">
                                          <p:val>
                                            <p:strVal val="#ppt_h"/>
                                          </p:val>
                                        </p:tav>
                                      </p:tavLst>
                                    </p:anim>
                                    <p:animEffect transition="in" filter="fade">
                                      <p:cBhvr>
                                        <p:cTn id="9"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2" descr="20210409090849_wm_shs-tieng-viet-2-tap-1">
            <a:extLst>
              <a:ext uri="{FF2B5EF4-FFF2-40B4-BE49-F238E27FC236}">
                <a16:creationId xmlns:a16="http://schemas.microsoft.com/office/drawing/2014/main" xmlns="" id="{E221BB5B-EE2A-4E5C-842E-B99BE9807E3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277049" y="113587"/>
            <a:ext cx="928255" cy="85344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xmlns="" id="{BF016F39-CD1C-41FC-BEC2-37216FB3BF70}"/>
              </a:ext>
            </a:extLst>
          </p:cNvPr>
          <p:cNvSpPr txBox="1"/>
          <p:nvPr/>
        </p:nvSpPr>
        <p:spPr>
          <a:xfrm>
            <a:off x="2130642" y="435023"/>
            <a:ext cx="7249754" cy="546945"/>
          </a:xfrm>
          <a:prstGeom prst="rect">
            <a:avLst/>
          </a:prstGeom>
          <a:noFill/>
        </p:spPr>
        <p:txBody>
          <a:bodyPr wrap="square" rtlCol="0">
            <a:spAutoFit/>
          </a:bodyPr>
          <a:lstStyle/>
          <a:p>
            <a:pPr defTabSz="1219170">
              <a:lnSpc>
                <a:spcPts val="4000"/>
              </a:lnSpc>
              <a:buClr>
                <a:srgbClr val="000000"/>
              </a:buClr>
            </a:pPr>
            <a:r>
              <a:rPr lang="en-US" sz="2800" b="1" kern="0" dirty="0">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vi-VN" sz="2800" b="1" kern="0" dirty="0">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Nhìn tranh, kể về các việc bạn nhỏ đã làm.</a:t>
            </a:r>
            <a:endParaRPr lang="en-US" sz="2800" b="1" kern="0" dirty="0">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1" name="Rectangle 50">
            <a:extLst>
              <a:ext uri="{FF2B5EF4-FFF2-40B4-BE49-F238E27FC236}">
                <a16:creationId xmlns:a16="http://schemas.microsoft.com/office/drawing/2014/main" xmlns="" id="{4AA0D112-5C8A-47C5-B519-9546FD2E9080}"/>
              </a:ext>
            </a:extLst>
          </p:cNvPr>
          <p:cNvSpPr/>
          <p:nvPr/>
        </p:nvSpPr>
        <p:spPr>
          <a:xfrm>
            <a:off x="1501365" y="4564292"/>
            <a:ext cx="2822060" cy="1384995"/>
          </a:xfrm>
          <a:prstGeom prst="rect">
            <a:avLst/>
          </a:prstGeom>
        </p:spPr>
        <p:txBody>
          <a:bodyPr wrap="square">
            <a:spAutoFit/>
          </a:bodyPr>
          <a:lstStyle/>
          <a:p>
            <a:pPr algn="ctr" defTabSz="1219170">
              <a:buClr>
                <a:srgbClr val="000000"/>
              </a:buClr>
            </a:pP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Bạn nhỏ đang lấy các quả táo từ trong rổ.</a:t>
            </a:r>
          </a:p>
        </p:txBody>
      </p:sp>
      <p:sp>
        <p:nvSpPr>
          <p:cNvPr id="52" name="Rectangle 51">
            <a:extLst>
              <a:ext uri="{FF2B5EF4-FFF2-40B4-BE49-F238E27FC236}">
                <a16:creationId xmlns:a16="http://schemas.microsoft.com/office/drawing/2014/main" xmlns="" id="{D4584AF7-6C1F-4E17-8C0C-483E500DEC07}"/>
              </a:ext>
            </a:extLst>
          </p:cNvPr>
          <p:cNvSpPr/>
          <p:nvPr/>
        </p:nvSpPr>
        <p:spPr>
          <a:xfrm>
            <a:off x="5082407" y="4655447"/>
            <a:ext cx="2747698" cy="954107"/>
          </a:xfrm>
          <a:prstGeom prst="rect">
            <a:avLst/>
          </a:prstGeom>
        </p:spPr>
        <p:txBody>
          <a:bodyPr wrap="square">
            <a:spAutoFit/>
          </a:bodyPr>
          <a:lstStyle/>
          <a:p>
            <a:pPr algn="ctr" defTabSz="1219170">
              <a:buClr>
                <a:srgbClr val="000000"/>
              </a:buClr>
            </a:pP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Bạn nhỏ đang rửa các quả táo.</a:t>
            </a:r>
          </a:p>
        </p:txBody>
      </p:sp>
      <p:sp>
        <p:nvSpPr>
          <p:cNvPr id="53" name="Rectangle 52">
            <a:extLst>
              <a:ext uri="{FF2B5EF4-FFF2-40B4-BE49-F238E27FC236}">
                <a16:creationId xmlns:a16="http://schemas.microsoft.com/office/drawing/2014/main" xmlns="" id="{D551DC6B-85AB-47E5-A97F-E3ADB1C3713A}"/>
              </a:ext>
            </a:extLst>
          </p:cNvPr>
          <p:cNvSpPr/>
          <p:nvPr/>
        </p:nvSpPr>
        <p:spPr>
          <a:xfrm>
            <a:off x="8727789" y="4607095"/>
            <a:ext cx="2822060" cy="1384995"/>
          </a:xfrm>
          <a:prstGeom prst="rect">
            <a:avLst/>
          </a:prstGeom>
        </p:spPr>
        <p:txBody>
          <a:bodyPr wrap="square">
            <a:spAutoFit/>
          </a:bodyPr>
          <a:lstStyle/>
          <a:p>
            <a:pPr algn="ctr" defTabSz="1219170">
              <a:buClr>
                <a:srgbClr val="000000"/>
              </a:buClr>
            </a:pP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Bạn nhỏ đặt các quả táo rửa xong vào trong rổ.</a:t>
            </a:r>
          </a:p>
        </p:txBody>
      </p:sp>
      <p:pic>
        <p:nvPicPr>
          <p:cNvPr id="54" name="Picture 53">
            <a:extLst>
              <a:ext uri="{FF2B5EF4-FFF2-40B4-BE49-F238E27FC236}">
                <a16:creationId xmlns:a16="http://schemas.microsoft.com/office/drawing/2014/main" xmlns="" id="{0CF08F59-55E3-412E-99C6-145B524CAC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2501" y="1120774"/>
            <a:ext cx="3429000" cy="3429000"/>
          </a:xfrm>
          <a:prstGeom prst="rect">
            <a:avLst/>
          </a:prstGeom>
        </p:spPr>
      </p:pic>
      <p:pic>
        <p:nvPicPr>
          <p:cNvPr id="56" name="Picture 55">
            <a:extLst>
              <a:ext uri="{FF2B5EF4-FFF2-40B4-BE49-F238E27FC236}">
                <a16:creationId xmlns:a16="http://schemas.microsoft.com/office/drawing/2014/main" xmlns="" id="{20DE5EF7-E5B2-467C-8F9A-327318BFC3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885" y="1106256"/>
            <a:ext cx="3458036" cy="3458036"/>
          </a:xfrm>
          <a:prstGeom prst="rect">
            <a:avLst/>
          </a:prstGeom>
        </p:spPr>
      </p:pic>
      <p:pic>
        <p:nvPicPr>
          <p:cNvPr id="58" name="Picture 57">
            <a:extLst>
              <a:ext uri="{FF2B5EF4-FFF2-40B4-BE49-F238E27FC236}">
                <a16:creationId xmlns:a16="http://schemas.microsoft.com/office/drawing/2014/main" xmlns="" id="{BC8497C7-D8A3-4A16-BE5C-9D7ECDEEB7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62081" y="1120774"/>
            <a:ext cx="3458037" cy="3429000"/>
          </a:xfrm>
          <a:prstGeom prst="rect">
            <a:avLst/>
          </a:prstGeom>
        </p:spPr>
      </p:pic>
    </p:spTree>
    <p:extLst>
      <p:ext uri="{BB962C8B-B14F-4D97-AF65-F5344CB8AC3E}">
        <p14:creationId xmlns:p14="http://schemas.microsoft.com/office/powerpoint/2010/main" val="108173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p:tgtEl>
                                          <p:spTgt spid="51"/>
                                        </p:tgtEl>
                                        <p:attrNameLst>
                                          <p:attrName>ppt_y</p:attrName>
                                        </p:attrNameLst>
                                      </p:cBhvr>
                                      <p:tavLst>
                                        <p:tav tm="0">
                                          <p:val>
                                            <p:strVal val="#ppt_y-#ppt_h*1.125000"/>
                                          </p:val>
                                        </p:tav>
                                        <p:tav tm="100000">
                                          <p:val>
                                            <p:strVal val="#ppt_y"/>
                                          </p:val>
                                        </p:tav>
                                      </p:tavLst>
                                    </p:anim>
                                    <p:animEffect transition="in" filter="wipe(down)">
                                      <p:cBhvr>
                                        <p:cTn id="8" dur="500"/>
                                        <p:tgtEl>
                                          <p:spTgt spid="5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500"/>
                                        <p:tgtEl>
                                          <p:spTgt spid="52"/>
                                        </p:tgtEl>
                                        <p:attrNameLst>
                                          <p:attrName>ppt_y</p:attrName>
                                        </p:attrNameLst>
                                      </p:cBhvr>
                                      <p:tavLst>
                                        <p:tav tm="0">
                                          <p:val>
                                            <p:strVal val="#ppt_y-#ppt_h*1.125000"/>
                                          </p:val>
                                        </p:tav>
                                        <p:tav tm="100000">
                                          <p:val>
                                            <p:strVal val="#ppt_y"/>
                                          </p:val>
                                        </p:tav>
                                      </p:tavLst>
                                    </p:anim>
                                    <p:animEffect transition="in" filter="wipe(down)">
                                      <p:cBhvr>
                                        <p:cTn id="14" dur="500"/>
                                        <p:tgtEl>
                                          <p:spTgt spid="5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p:tgtEl>
                                          <p:spTgt spid="53"/>
                                        </p:tgtEl>
                                        <p:attrNameLst>
                                          <p:attrName>ppt_y</p:attrName>
                                        </p:attrNameLst>
                                      </p:cBhvr>
                                      <p:tavLst>
                                        <p:tav tm="0">
                                          <p:val>
                                            <p:strVal val="#ppt_y-#ppt_h*1.125000"/>
                                          </p:val>
                                        </p:tav>
                                        <p:tav tm="100000">
                                          <p:val>
                                            <p:strVal val="#ppt_y"/>
                                          </p:val>
                                        </p:tav>
                                      </p:tavLst>
                                    </p:anim>
                                    <p:animEffect transition="in" filter="wipe(down)">
                                      <p:cBhvr>
                                        <p:cTn id="2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E7E37BEA-2E5D-4DF0-A1EA-F8F61032D4A1}"/>
              </a:ext>
            </a:extLst>
          </p:cNvPr>
          <p:cNvSpPr txBox="1"/>
          <p:nvPr/>
        </p:nvSpPr>
        <p:spPr>
          <a:xfrm>
            <a:off x="1402672" y="877193"/>
            <a:ext cx="8780691" cy="1118255"/>
          </a:xfrm>
          <a:prstGeom prst="rect">
            <a:avLst/>
          </a:prstGeom>
          <a:noFill/>
        </p:spPr>
        <p:txBody>
          <a:bodyPr wrap="square" rtlCol="0">
            <a:spAutoFit/>
          </a:bodyPr>
          <a:lstStyle/>
          <a:p>
            <a:pPr algn="ctr" defTabSz="1219170">
              <a:lnSpc>
                <a:spcPts val="4000"/>
              </a:lnSpc>
              <a:buClr>
                <a:srgbClr val="000000"/>
              </a:buClr>
            </a:pPr>
            <a:r>
              <a:rPr lang="en-US" sz="4000" b="1" kern="0" dirty="0">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en-US" sz="4000" b="1" kern="0" dirty="0" err="1">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Viết</a:t>
            </a:r>
            <a:r>
              <a:rPr lang="en-US" sz="4000" b="1" kern="0" dirty="0">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2 - 3 </a:t>
            </a:r>
            <a:r>
              <a:rPr lang="en-US" sz="4000" b="1" kern="0" dirty="0" err="1">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US" sz="4000" b="1" kern="0" dirty="0">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4000" b="1" kern="0" dirty="0">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kể về một việc em đã làm ở nhà</a:t>
            </a:r>
            <a:r>
              <a:rPr lang="en-US" sz="4000" b="1" kern="0" dirty="0">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grpSp>
        <p:nvGrpSpPr>
          <p:cNvPr id="6" name="Group 5">
            <a:extLst>
              <a:ext uri="{FF2B5EF4-FFF2-40B4-BE49-F238E27FC236}">
                <a16:creationId xmlns:a16="http://schemas.microsoft.com/office/drawing/2014/main" xmlns="" id="{B57C2F0A-934B-4403-BEF0-3DD570546B30}"/>
              </a:ext>
            </a:extLst>
          </p:cNvPr>
          <p:cNvGrpSpPr/>
          <p:nvPr/>
        </p:nvGrpSpPr>
        <p:grpSpPr>
          <a:xfrm>
            <a:off x="2605001" y="2188793"/>
            <a:ext cx="6678700" cy="3348931"/>
            <a:chOff x="768927" y="1641595"/>
            <a:chExt cx="5340928" cy="2511698"/>
          </a:xfrm>
        </p:grpSpPr>
        <p:grpSp>
          <p:nvGrpSpPr>
            <p:cNvPr id="7" name="Group 6">
              <a:extLst>
                <a:ext uri="{FF2B5EF4-FFF2-40B4-BE49-F238E27FC236}">
                  <a16:creationId xmlns:a16="http://schemas.microsoft.com/office/drawing/2014/main" xmlns="" id="{A910764A-A501-4977-BCF5-92C2E71EBD76}"/>
                </a:ext>
              </a:extLst>
            </p:cNvPr>
            <p:cNvGrpSpPr/>
            <p:nvPr/>
          </p:nvGrpSpPr>
          <p:grpSpPr>
            <a:xfrm>
              <a:off x="768927" y="1641595"/>
              <a:ext cx="5340928" cy="2511698"/>
              <a:chOff x="768927" y="1641595"/>
              <a:chExt cx="5340928" cy="2511698"/>
            </a:xfrm>
          </p:grpSpPr>
          <p:sp>
            <p:nvSpPr>
              <p:cNvPr id="9" name="Rectangle 14">
                <a:extLst>
                  <a:ext uri="{FF2B5EF4-FFF2-40B4-BE49-F238E27FC236}">
                    <a16:creationId xmlns:a16="http://schemas.microsoft.com/office/drawing/2014/main" xmlns="" id="{074D9190-E551-4043-90D7-FB2E2DFC4689}"/>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6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0" name="Google Shape;1251;p47">
                <a:extLst>
                  <a:ext uri="{FF2B5EF4-FFF2-40B4-BE49-F238E27FC236}">
                    <a16:creationId xmlns:a16="http://schemas.microsoft.com/office/drawing/2014/main" xmlns="" id="{D3A6DC6A-7483-425E-B25B-113790EDC856}"/>
                  </a:ext>
                </a:extLst>
              </p:cNvPr>
              <p:cNvGrpSpPr/>
              <p:nvPr/>
            </p:nvGrpSpPr>
            <p:grpSpPr>
              <a:xfrm>
                <a:off x="768927" y="1641595"/>
                <a:ext cx="5340928" cy="2511698"/>
                <a:chOff x="4875791" y="946666"/>
                <a:chExt cx="1252993" cy="1443671"/>
              </a:xfrm>
            </p:grpSpPr>
            <p:sp>
              <p:nvSpPr>
                <p:cNvPr id="12" name="Google Shape;1252;p47">
                  <a:extLst>
                    <a:ext uri="{FF2B5EF4-FFF2-40B4-BE49-F238E27FC236}">
                      <a16:creationId xmlns:a16="http://schemas.microsoft.com/office/drawing/2014/main" xmlns="" id="{202410B6-C6DA-4D05-98D9-7490F68EF7E3}"/>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 name="Google Shape;1253;p47">
                  <a:extLst>
                    <a:ext uri="{FF2B5EF4-FFF2-40B4-BE49-F238E27FC236}">
                      <a16:creationId xmlns:a16="http://schemas.microsoft.com/office/drawing/2014/main" xmlns="" id="{483B9053-4D8A-4C43-AC04-19BB65524301}"/>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Google Shape;1254;p47">
                  <a:extLst>
                    <a:ext uri="{FF2B5EF4-FFF2-40B4-BE49-F238E27FC236}">
                      <a16:creationId xmlns:a16="http://schemas.microsoft.com/office/drawing/2014/main" xmlns="" id="{E0A67778-12B0-450D-A827-CA2419A524FF}"/>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r>
                    <a:rPr lang="en"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5" name="Google Shape;1255;p47">
                  <a:extLst>
                    <a:ext uri="{FF2B5EF4-FFF2-40B4-BE49-F238E27FC236}">
                      <a16:creationId xmlns:a16="http://schemas.microsoft.com/office/drawing/2014/main" xmlns="" id="{06C8450D-2574-4E3E-8307-7DCCB593C3FB}"/>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Google Shape;1256;p47">
                  <a:extLst>
                    <a:ext uri="{FF2B5EF4-FFF2-40B4-BE49-F238E27FC236}">
                      <a16:creationId xmlns:a16="http://schemas.microsoft.com/office/drawing/2014/main" xmlns="" id="{40D1A606-25C5-457F-8951-81AFD53F21BB}"/>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Google Shape;1257;p47">
                  <a:extLst>
                    <a:ext uri="{FF2B5EF4-FFF2-40B4-BE49-F238E27FC236}">
                      <a16:creationId xmlns:a16="http://schemas.microsoft.com/office/drawing/2014/main" xmlns="" id="{F575379D-6692-4E51-8FC8-5F7D8662AB99}"/>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 name="Google Shape;1258;p47">
                  <a:extLst>
                    <a:ext uri="{FF2B5EF4-FFF2-40B4-BE49-F238E27FC236}">
                      <a16:creationId xmlns:a16="http://schemas.microsoft.com/office/drawing/2014/main" xmlns="" id="{6FF15DDC-6290-456B-B783-015A3CCACB00}"/>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 name="Google Shape;1259;p47">
                  <a:extLst>
                    <a:ext uri="{FF2B5EF4-FFF2-40B4-BE49-F238E27FC236}">
                      <a16:creationId xmlns:a16="http://schemas.microsoft.com/office/drawing/2014/main" xmlns="" id="{9C6A3305-554D-4084-8034-D35EAE129C53}"/>
                    </a:ext>
                  </a:extLst>
                </p:cNvPr>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 name="Google Shape;1260;p47">
                  <a:extLst>
                    <a:ext uri="{FF2B5EF4-FFF2-40B4-BE49-F238E27FC236}">
                      <a16:creationId xmlns:a16="http://schemas.microsoft.com/office/drawing/2014/main" xmlns="" id="{F40A148A-11DE-4A8D-8CA2-9127736F208C}"/>
                    </a:ext>
                  </a:extLst>
                </p:cNvPr>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Google Shape;1261;p47">
                  <a:extLst>
                    <a:ext uri="{FF2B5EF4-FFF2-40B4-BE49-F238E27FC236}">
                      <a16:creationId xmlns:a16="http://schemas.microsoft.com/office/drawing/2014/main" xmlns="" id="{3EE7AD69-4EBC-451C-9EC6-B6C92267F797}"/>
                    </a:ext>
                  </a:extLst>
                </p:cNvPr>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1" name="Rectangle 14">
                <a:extLst>
                  <a:ext uri="{FF2B5EF4-FFF2-40B4-BE49-F238E27FC236}">
                    <a16:creationId xmlns:a16="http://schemas.microsoft.com/office/drawing/2014/main" xmlns="" id="{572C85E0-2E83-43B5-BA85-AF4812797BC0}"/>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6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8" name="TextBox 7">
              <a:extLst>
                <a:ext uri="{FF2B5EF4-FFF2-40B4-BE49-F238E27FC236}">
                  <a16:creationId xmlns:a16="http://schemas.microsoft.com/office/drawing/2014/main" xmlns="" id="{1255FBCC-079E-4D68-98C3-204160FFEB55}"/>
                </a:ext>
              </a:extLst>
            </p:cNvPr>
            <p:cNvSpPr txBox="1"/>
            <p:nvPr/>
          </p:nvSpPr>
          <p:spPr>
            <a:xfrm>
              <a:off x="3042838" y="1727227"/>
              <a:ext cx="1129909" cy="484748"/>
            </a:xfrm>
            <a:prstGeom prst="rect">
              <a:avLst/>
            </a:prstGeom>
            <a:noFill/>
          </p:spPr>
          <p:txBody>
            <a:bodyPr wrap="square" rtlCol="0">
              <a:spAutoFit/>
            </a:bodyPr>
            <a:lstStyle/>
            <a:p>
              <a:pPr defTabSz="1219170">
                <a:buClr>
                  <a:srgbClr val="000000"/>
                </a:buClr>
              </a:pPr>
              <a:r>
                <a:rPr lang="en-US" sz="36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Gợi</a:t>
              </a:r>
              <a:r>
                <a:rPr lang="en-US"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ý</a:t>
              </a:r>
            </a:p>
          </p:txBody>
        </p:sp>
      </p:grpSp>
      <p:sp>
        <p:nvSpPr>
          <p:cNvPr id="23" name="TextBox 22">
            <a:extLst>
              <a:ext uri="{FF2B5EF4-FFF2-40B4-BE49-F238E27FC236}">
                <a16:creationId xmlns:a16="http://schemas.microsoft.com/office/drawing/2014/main" xmlns="" id="{971D88E2-953B-4E2F-8B31-D32C00A69C54}"/>
              </a:ext>
            </a:extLst>
          </p:cNvPr>
          <p:cNvSpPr txBox="1"/>
          <p:nvPr/>
        </p:nvSpPr>
        <p:spPr>
          <a:xfrm>
            <a:off x="2954741" y="3275817"/>
            <a:ext cx="6072066" cy="2144177"/>
          </a:xfrm>
          <a:prstGeom prst="rect">
            <a:avLst/>
          </a:prstGeom>
          <a:noFill/>
        </p:spPr>
        <p:txBody>
          <a:bodyPr wrap="square" rtlCol="0">
            <a:spAutoFit/>
          </a:bodyPr>
          <a:lstStyle/>
          <a:p>
            <a:pPr marL="457189" indent="-457189" defTabSz="1219170">
              <a:lnSpc>
                <a:spcPts val="4000"/>
              </a:lnSpc>
              <a:buClr>
                <a:srgbClr val="000000"/>
              </a:buClr>
              <a:buFontTx/>
              <a:buChar char="-"/>
            </a:pPr>
            <a:r>
              <a:rPr lang="en-US" sz="36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đã làm được việc gì?</a:t>
            </a:r>
          </a:p>
          <a:p>
            <a:pPr marL="457189" indent="-457189" defTabSz="1219170">
              <a:lnSpc>
                <a:spcPts val="4000"/>
              </a:lnSpc>
              <a:buClr>
                <a:srgbClr val="000000"/>
              </a:buClr>
              <a:buFontTx/>
              <a:buChar cha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Em làm việc đó thế nào?</a:t>
            </a:r>
          </a:p>
          <a:p>
            <a:pPr marL="457189" indent="-457189" defTabSz="1219170">
              <a:lnSpc>
                <a:spcPts val="4000"/>
              </a:lnSpc>
              <a:buClr>
                <a:srgbClr val="000000"/>
              </a:buClr>
              <a:buFontTx/>
              <a:buChar cha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Nêu suy nghĩ của em khi làm xong việc đó.</a:t>
            </a:r>
            <a:endParaRPr lang="en-US"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24" name="Google Shape;1029;p42">
            <a:extLst>
              <a:ext uri="{FF2B5EF4-FFF2-40B4-BE49-F238E27FC236}">
                <a16:creationId xmlns:a16="http://schemas.microsoft.com/office/drawing/2014/main" xmlns="" id="{D2FDF4D2-2CCF-4320-B291-C5C865517A1E}"/>
              </a:ext>
            </a:extLst>
          </p:cNvPr>
          <p:cNvGrpSpPr/>
          <p:nvPr/>
        </p:nvGrpSpPr>
        <p:grpSpPr>
          <a:xfrm rot="20594821">
            <a:off x="8530413" y="5079131"/>
            <a:ext cx="1624161" cy="1197813"/>
            <a:chOff x="7570574" y="3912596"/>
            <a:chExt cx="1175015" cy="898360"/>
          </a:xfrm>
        </p:grpSpPr>
        <p:grpSp>
          <p:nvGrpSpPr>
            <p:cNvPr id="25" name="Google Shape;1030;p42">
              <a:extLst>
                <a:ext uri="{FF2B5EF4-FFF2-40B4-BE49-F238E27FC236}">
                  <a16:creationId xmlns:a16="http://schemas.microsoft.com/office/drawing/2014/main" xmlns="" id="{8E3C0C4B-29D0-454B-AE18-E1A5FA59EBF5}"/>
                </a:ext>
              </a:extLst>
            </p:cNvPr>
            <p:cNvGrpSpPr/>
            <p:nvPr/>
          </p:nvGrpSpPr>
          <p:grpSpPr>
            <a:xfrm>
              <a:off x="8115957" y="3912596"/>
              <a:ext cx="629632" cy="591794"/>
              <a:chOff x="6528424" y="1260656"/>
              <a:chExt cx="1975626" cy="1856900"/>
            </a:xfrm>
          </p:grpSpPr>
          <p:sp>
            <p:nvSpPr>
              <p:cNvPr id="27" name="Google Shape;1031;p42">
                <a:extLst>
                  <a:ext uri="{FF2B5EF4-FFF2-40B4-BE49-F238E27FC236}">
                    <a16:creationId xmlns:a16="http://schemas.microsoft.com/office/drawing/2014/main" xmlns="" id="{C4C7C603-9069-46BE-831B-6ED2782AA415}"/>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8" name="Google Shape;1032;p42">
                <a:extLst>
                  <a:ext uri="{FF2B5EF4-FFF2-40B4-BE49-F238E27FC236}">
                    <a16:creationId xmlns:a16="http://schemas.microsoft.com/office/drawing/2014/main" xmlns="" id="{D52426AC-B2F1-4FDF-A69A-6EE5CB4E6AC2}"/>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Google Shape;1033;p42">
                <a:extLst>
                  <a:ext uri="{FF2B5EF4-FFF2-40B4-BE49-F238E27FC236}">
                    <a16:creationId xmlns:a16="http://schemas.microsoft.com/office/drawing/2014/main" xmlns="" id="{B06D707E-A286-4CEE-B272-21B4205BBDEF}"/>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0" name="Google Shape;1034;p42">
                <a:extLst>
                  <a:ext uri="{FF2B5EF4-FFF2-40B4-BE49-F238E27FC236}">
                    <a16:creationId xmlns:a16="http://schemas.microsoft.com/office/drawing/2014/main" xmlns="" id="{0833468F-6863-4D83-A497-C406A05ED5E9}"/>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1" name="Google Shape;1035;p42">
                <a:extLst>
                  <a:ext uri="{FF2B5EF4-FFF2-40B4-BE49-F238E27FC236}">
                    <a16:creationId xmlns:a16="http://schemas.microsoft.com/office/drawing/2014/main" xmlns="" id="{37AA93CB-B03A-426F-8FD8-9BCF470DCC03}"/>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2" name="Google Shape;1036;p42">
                <a:extLst>
                  <a:ext uri="{FF2B5EF4-FFF2-40B4-BE49-F238E27FC236}">
                    <a16:creationId xmlns:a16="http://schemas.microsoft.com/office/drawing/2014/main" xmlns="" id="{C5A59D29-6CD6-4B61-BB18-D4854DCBBC79}"/>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Google Shape;1037;p42">
                <a:extLst>
                  <a:ext uri="{FF2B5EF4-FFF2-40B4-BE49-F238E27FC236}">
                    <a16:creationId xmlns:a16="http://schemas.microsoft.com/office/drawing/2014/main" xmlns="" id="{66D89A4B-C2C8-4746-A643-C2190CB8C8BC}"/>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4" name="Google Shape;1038;p42">
                <a:extLst>
                  <a:ext uri="{FF2B5EF4-FFF2-40B4-BE49-F238E27FC236}">
                    <a16:creationId xmlns:a16="http://schemas.microsoft.com/office/drawing/2014/main" xmlns="" id="{4DF6D0D2-81BC-4437-A4FC-708BCBEB5C7B}"/>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5" name="Google Shape;1039;p42">
                <a:extLst>
                  <a:ext uri="{FF2B5EF4-FFF2-40B4-BE49-F238E27FC236}">
                    <a16:creationId xmlns:a16="http://schemas.microsoft.com/office/drawing/2014/main" xmlns="" id="{5A2C939E-428E-4B6A-AAB0-3735F653F81B}"/>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6" name="Google Shape;1040;p42">
                <a:extLst>
                  <a:ext uri="{FF2B5EF4-FFF2-40B4-BE49-F238E27FC236}">
                    <a16:creationId xmlns:a16="http://schemas.microsoft.com/office/drawing/2014/main" xmlns="" id="{9E71981E-5B96-4552-9806-08B53F1D2AA2}"/>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7" name="Google Shape;1041;p42">
                <a:extLst>
                  <a:ext uri="{FF2B5EF4-FFF2-40B4-BE49-F238E27FC236}">
                    <a16:creationId xmlns:a16="http://schemas.microsoft.com/office/drawing/2014/main" xmlns="" id="{C9987F1B-1240-49EC-9F33-E5309B4393CC}"/>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8" name="Google Shape;1042;p42">
                <a:extLst>
                  <a:ext uri="{FF2B5EF4-FFF2-40B4-BE49-F238E27FC236}">
                    <a16:creationId xmlns:a16="http://schemas.microsoft.com/office/drawing/2014/main" xmlns="" id="{759083EA-1334-447C-8F37-FD44FE3F967B}"/>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9" name="Google Shape;1043;p42">
                <a:extLst>
                  <a:ext uri="{FF2B5EF4-FFF2-40B4-BE49-F238E27FC236}">
                    <a16:creationId xmlns:a16="http://schemas.microsoft.com/office/drawing/2014/main" xmlns="" id="{737B577C-D732-4093-AEC0-68AFAB9B21A6}"/>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0" name="Google Shape;1044;p42">
                <a:extLst>
                  <a:ext uri="{FF2B5EF4-FFF2-40B4-BE49-F238E27FC236}">
                    <a16:creationId xmlns:a16="http://schemas.microsoft.com/office/drawing/2014/main" xmlns="" id="{F16E3FD1-AA4D-4917-A957-F9EC96E97E96}"/>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1" name="Google Shape;1045;p42">
                <a:extLst>
                  <a:ext uri="{FF2B5EF4-FFF2-40B4-BE49-F238E27FC236}">
                    <a16:creationId xmlns:a16="http://schemas.microsoft.com/office/drawing/2014/main" xmlns="" id="{32067501-BD39-492B-923C-68642D35E9D3}"/>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2" name="Google Shape;1046;p42">
                <a:extLst>
                  <a:ext uri="{FF2B5EF4-FFF2-40B4-BE49-F238E27FC236}">
                    <a16:creationId xmlns:a16="http://schemas.microsoft.com/office/drawing/2014/main" xmlns="" id="{048C5FF6-456D-4B81-930B-C87163110791}"/>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3" name="Google Shape;1047;p42">
                <a:extLst>
                  <a:ext uri="{FF2B5EF4-FFF2-40B4-BE49-F238E27FC236}">
                    <a16:creationId xmlns:a16="http://schemas.microsoft.com/office/drawing/2014/main" xmlns="" id="{C73150F2-DCCF-4002-A0FE-3F88899D2697}"/>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4" name="Google Shape;1048;p42">
                <a:extLst>
                  <a:ext uri="{FF2B5EF4-FFF2-40B4-BE49-F238E27FC236}">
                    <a16:creationId xmlns:a16="http://schemas.microsoft.com/office/drawing/2014/main" xmlns="" id="{C4320887-ED96-4E4D-B4A6-DE962394DD94}"/>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5" name="Google Shape;1049;p42">
                <a:extLst>
                  <a:ext uri="{FF2B5EF4-FFF2-40B4-BE49-F238E27FC236}">
                    <a16:creationId xmlns:a16="http://schemas.microsoft.com/office/drawing/2014/main" xmlns="" id="{2EA566FA-D20D-4DC3-91D2-F3420643E48E}"/>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6" name="Google Shape;1050;p42">
                <a:extLst>
                  <a:ext uri="{FF2B5EF4-FFF2-40B4-BE49-F238E27FC236}">
                    <a16:creationId xmlns:a16="http://schemas.microsoft.com/office/drawing/2014/main" xmlns="" id="{903E1AEB-BA92-47E0-BC63-23CB2E65ACB9}"/>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7" name="Google Shape;1051;p42">
                <a:extLst>
                  <a:ext uri="{FF2B5EF4-FFF2-40B4-BE49-F238E27FC236}">
                    <a16:creationId xmlns:a16="http://schemas.microsoft.com/office/drawing/2014/main" xmlns="" id="{AAD76442-E7EE-42AB-8022-60DE625D9126}"/>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6" name="Google Shape;1052;p42">
              <a:extLst>
                <a:ext uri="{FF2B5EF4-FFF2-40B4-BE49-F238E27FC236}">
                  <a16:creationId xmlns:a16="http://schemas.microsoft.com/office/drawing/2014/main" xmlns="" id="{08190E17-700F-4929-B22D-12AB28231EEF}"/>
                </a:ext>
              </a:extLst>
            </p:cNvPr>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Tree>
    <p:extLst>
      <p:ext uri="{BB962C8B-B14F-4D97-AF65-F5344CB8AC3E}">
        <p14:creationId xmlns:p14="http://schemas.microsoft.com/office/powerpoint/2010/main" val="325499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bài 4-2">
            <a:hlinkClick r:id="" action="ppaction://media"/>
            <a:extLst>
              <a:ext uri="{FF2B5EF4-FFF2-40B4-BE49-F238E27FC236}">
                <a16:creationId xmlns:a16="http://schemas.microsoft.com/office/drawing/2014/main" xmlns="" id="{BF7241F1-2F1E-4789-B6EF-6597EDACB74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48201" y="419529"/>
            <a:ext cx="10091434" cy="56764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a:stretch>
            <a:fillRect/>
          </a:stretch>
        </p:blipFill>
        <p:spPr>
          <a:xfrm>
            <a:off x="-57873" y="-473998"/>
            <a:ext cx="11945073" cy="6849533"/>
          </a:xfrm>
          <a:prstGeom prst="rect">
            <a:avLst/>
          </a:prstGeom>
          <a:noFill/>
          <a:ln w="9525">
            <a:noFill/>
          </a:ln>
        </p:spPr>
      </p:pic>
      <p:sp>
        <p:nvSpPr>
          <p:cNvPr id="53254" name="Text Box 6"/>
          <p:cNvSpPr txBox="1"/>
          <p:nvPr/>
        </p:nvSpPr>
        <p:spPr>
          <a:xfrm>
            <a:off x="1404744" y="3507451"/>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2" name="TextBox 1">
            <a:extLst>
              <a:ext uri="{FF2B5EF4-FFF2-40B4-BE49-F238E27FC236}">
                <a16:creationId xmlns:a16="http://schemas.microsoft.com/office/drawing/2014/main" xmlns="" id="{9B2867A6-1455-4C9B-A53E-113DDE4E5C2B}"/>
              </a:ext>
            </a:extLst>
          </p:cNvPr>
          <p:cNvSpPr txBox="1"/>
          <p:nvPr/>
        </p:nvSpPr>
        <p:spPr>
          <a:xfrm>
            <a:off x="1518082" y="1827055"/>
            <a:ext cx="9269174"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Tối hôm qua, mẹ em bị bệnh vì mẹ đã mắc phải một cơn mưa to. Mẹ đã bị sốt cao. Em đã đắp khăn lên trán mẹ, rót nước, lấy thuốc cho mẹ uống. Ba em đã gọi bác sĩ đến khám bệnh cho mẹ. Nhờ vậy, mẹ em đã khỏi bệnh. Mẹ nói: “Cảm ơn con. Nhờ sự chăm sóc của hai bố con mà mẹ hết bệnh</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711954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3254"/>
                                        </p:tgtEl>
                                        <p:attrNameLst>
                                          <p:attrName>style.visibility</p:attrName>
                                        </p:attrNameLst>
                                      </p:cBhvr>
                                      <p:to>
                                        <p:strVal val="visible"/>
                                      </p:to>
                                    </p:set>
                                    <p:animEffect transition="in" filter="blinds(horizontal)">
                                      <p:cBhvr>
                                        <p:cTn id="7" dur="500"/>
                                        <p:tgtEl>
                                          <p:spTgt spid="53254"/>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4"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ABFFFF"/>
        </a:solidFill>
        <a:effectLst/>
      </p:bgPr>
    </p:bg>
    <p:spTree>
      <p:nvGrpSpPr>
        <p:cNvPr id="1" name=""/>
        <p:cNvGrpSpPr/>
        <p:nvPr/>
      </p:nvGrpSpPr>
      <p:grpSpPr>
        <a:xfrm>
          <a:off x="0" y="0"/>
          <a:ext cx="0" cy="0"/>
          <a:chOff x="0" y="0"/>
          <a:chExt cx="0" cy="0"/>
        </a:xfrm>
      </p:grpSpPr>
      <p:pic>
        <p:nvPicPr>
          <p:cNvPr id="22530" name="图片 9"/>
          <p:cNvPicPr>
            <a:picLocks noChangeAspect="1"/>
          </p:cNvPicPr>
          <p:nvPr/>
        </p:nvPicPr>
        <p:blipFill>
          <a:blip r:embed="rId3"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13" name="图片 12"/>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3543315" y="3721611"/>
            <a:ext cx="5002213" cy="1549970"/>
          </a:xfrm>
          <a:prstGeom prst="rect">
            <a:avLst/>
          </a:prstGeom>
        </p:spPr>
      </p:pic>
      <p:pic>
        <p:nvPicPr>
          <p:cNvPr id="2" name="图片 1"/>
          <p:cNvPicPr>
            <a:picLocks noChangeAspect="1"/>
          </p:cNvPicPr>
          <p:nvPr/>
        </p:nvPicPr>
        <p:blipFill rotWithShape="1">
          <a:blip r:embed="rId5"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7173" name="图片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p:cNvPicPr>
            <a:picLocks noChangeAspect="1"/>
          </p:cNvPicPr>
          <p:nvPr/>
        </p:nvPicPr>
        <p:blipFill>
          <a:blip r:embed="rId7"/>
          <a:stretch>
            <a:fillRect/>
          </a:stretch>
        </p:blipFill>
        <p:spPr>
          <a:xfrm>
            <a:off x="7913372" y="955675"/>
            <a:ext cx="4785995" cy="6764020"/>
          </a:xfrm>
          <a:prstGeom prst="rect">
            <a:avLst/>
          </a:prstGeom>
        </p:spPr>
      </p:pic>
      <p:sp>
        <p:nvSpPr>
          <p:cNvPr id="9" name="矩形 8"/>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sp>
        <p:nvSpPr>
          <p:cNvPr id="12" name="TextBox 11"/>
          <p:cNvSpPr txBox="1"/>
          <p:nvPr/>
        </p:nvSpPr>
        <p:spPr>
          <a:xfrm>
            <a:off x="2934225" y="1973279"/>
            <a:ext cx="600922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prstClr val="black"/>
                </a:solidFill>
                <a:effectLst/>
                <a:uLnTx/>
                <a:uFillTx/>
                <a:latin typeface="Arial"/>
                <a:cs typeface="+mn-cs"/>
              </a:rPr>
              <a:t>Củng</a:t>
            </a:r>
            <a:r>
              <a:rPr kumimoji="0" lang="en-US" sz="7200" b="0" i="0" u="none" strike="noStrike" kern="1200" cap="none" spc="0" normalizeH="0" baseline="0" noProof="0" dirty="0">
                <a:ln>
                  <a:noFill/>
                </a:ln>
                <a:solidFill>
                  <a:prstClr val="black"/>
                </a:solidFill>
                <a:effectLst/>
                <a:uLnTx/>
                <a:uFillTx/>
                <a:latin typeface="Arial"/>
                <a:cs typeface="+mn-cs"/>
              </a:rPr>
              <a:t> </a:t>
            </a:r>
            <a:r>
              <a:rPr kumimoji="0" lang="en-US" sz="7200" b="0" i="0" u="none" strike="noStrike" kern="1200" cap="none" spc="0" normalizeH="0" baseline="0" noProof="0" dirty="0" err="1">
                <a:ln>
                  <a:noFill/>
                </a:ln>
                <a:solidFill>
                  <a:prstClr val="black"/>
                </a:solidFill>
                <a:effectLst/>
                <a:uLnTx/>
                <a:uFillTx/>
                <a:latin typeface="Arial"/>
                <a:cs typeface="+mn-cs"/>
              </a:rPr>
              <a:t>cố</a:t>
            </a:r>
            <a:endParaRPr kumimoji="0" lang="en-US" sz="7200" b="0" i="0" u="none" strike="noStrike" kern="1200" cap="none" spc="0" normalizeH="0" baseline="0" noProof="0" dirty="0">
              <a:ln>
                <a:noFill/>
              </a:ln>
              <a:solidFill>
                <a:prstClr val="black"/>
              </a:solidFill>
              <a:effectLst/>
              <a:uLnTx/>
              <a:uFillTx/>
              <a:latin typeface="Arial"/>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rial"/>
                <a:cs typeface="+mn-cs"/>
              </a:rPr>
              <a:t> </a:t>
            </a:r>
            <a:r>
              <a:rPr kumimoji="0" lang="en-US" sz="7200" b="0" i="0" u="none" strike="noStrike" kern="1200" cap="none" spc="0" normalizeH="0" baseline="0" noProof="0" dirty="0" err="1">
                <a:ln>
                  <a:noFill/>
                </a:ln>
                <a:solidFill>
                  <a:prstClr val="black"/>
                </a:solidFill>
                <a:effectLst/>
                <a:uLnTx/>
                <a:uFillTx/>
                <a:latin typeface="Arial"/>
                <a:cs typeface="+mn-cs"/>
              </a:rPr>
              <a:t>bài</a:t>
            </a:r>
            <a:r>
              <a:rPr kumimoji="0" lang="en-US" sz="7200" b="0" i="0" u="none" strike="noStrike" kern="1200" cap="none" spc="0" normalizeH="0" baseline="0" noProof="0" dirty="0">
                <a:ln>
                  <a:noFill/>
                </a:ln>
                <a:solidFill>
                  <a:prstClr val="black"/>
                </a:solidFill>
                <a:effectLst/>
                <a:uLnTx/>
                <a:uFillTx/>
                <a:latin typeface="Arial"/>
                <a:cs typeface="+mn-cs"/>
              </a:rPr>
              <a:t> </a:t>
            </a:r>
            <a:r>
              <a:rPr kumimoji="0" lang="en-US" sz="7200" b="0" i="0" u="none" strike="noStrike" kern="1200" cap="none" spc="0" normalizeH="0" baseline="0" noProof="0" dirty="0" err="1">
                <a:ln>
                  <a:noFill/>
                </a:ln>
                <a:solidFill>
                  <a:prstClr val="black"/>
                </a:solidFill>
                <a:effectLst/>
                <a:uLnTx/>
                <a:uFillTx/>
                <a:latin typeface="Arial"/>
                <a:cs typeface="+mn-cs"/>
              </a:rPr>
              <a:t>học</a:t>
            </a:r>
            <a:endParaRPr kumimoji="0" lang="en-US" sz="7200" b="0" i="0" u="none" strike="noStrike" kern="1200" cap="none" spc="0" normalizeH="0" baseline="0" noProof="0" dirty="0">
              <a:ln>
                <a:noFill/>
              </a:ln>
              <a:solidFill>
                <a:prstClr val="black"/>
              </a:solidFill>
              <a:effectLst/>
              <a:uLnTx/>
              <a:uFillTx/>
              <a:latin typeface="Arial"/>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inVertical)">
                                      <p:cBhvr>
                                        <p:cTn id="7" dur="500"/>
                                        <p:tgtEl>
                                          <p:spTgt spid="22530"/>
                                        </p:tgtEl>
                                      </p:cBhvr>
                                    </p:animEffect>
                                  </p:childTnLst>
                                </p:cTn>
                              </p:par>
                              <p:par>
                                <p:cTn id="8" presetID="16" presetClass="entr" presetSubtype="21" fill="hold"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barn(inVertical)">
                                      <p:cBhvr>
                                        <p:cTn id="10" dur="500"/>
                                        <p:tgtEl>
                                          <p:spTgt spid="7173"/>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214</Words>
  <Application>Microsoft Office PowerPoint</Application>
  <PresentationFormat>Custom</PresentationFormat>
  <Paragraphs>21</Paragraphs>
  <Slides>6</Slides>
  <Notes>2</Notes>
  <HiddenSlides>0</HiddenSlides>
  <MMClips>1</MMClips>
  <ScaleCrop>false</ScaleCrop>
  <HeadingPairs>
    <vt:vector size="4" baseType="variant">
      <vt:variant>
        <vt:lpstr>Theme</vt:lpstr>
      </vt:variant>
      <vt:variant>
        <vt:i4>3</vt:i4>
      </vt:variant>
      <vt:variant>
        <vt:lpstr>Slide Titles</vt:lpstr>
      </vt:variant>
      <vt:variant>
        <vt:i4>6</vt:i4>
      </vt:variant>
    </vt:vector>
  </HeadingPairs>
  <TitlesOfParts>
    <vt:vector size="9" baseType="lpstr">
      <vt:lpstr>1_Office 主题​​</vt:lpstr>
      <vt:lpstr>6_Office Theme</vt:lpstr>
      <vt:lpstr>https://www.freeppt7.com</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Windows User</cp:lastModifiedBy>
  <cp:revision>5</cp:revision>
  <dcterms:created xsi:type="dcterms:W3CDTF">2021-07-24T09:53:27Z</dcterms:created>
  <dcterms:modified xsi:type="dcterms:W3CDTF">2021-09-04T09:49:00Z</dcterms:modified>
</cp:coreProperties>
</file>