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09" r:id="rId4"/>
    <p:sldMasterId id="2147483715" r:id="rId5"/>
    <p:sldMasterId id="2147483733" r:id="rId6"/>
  </p:sldMasterIdLst>
  <p:notesMasterIdLst>
    <p:notesMasterId r:id="rId20"/>
  </p:notesMasterIdLst>
  <p:sldIdLst>
    <p:sldId id="2926" r:id="rId7"/>
    <p:sldId id="2908" r:id="rId8"/>
    <p:sldId id="256" r:id="rId9"/>
    <p:sldId id="2925" r:id="rId10"/>
    <p:sldId id="258" r:id="rId11"/>
    <p:sldId id="259" r:id="rId12"/>
    <p:sldId id="260" r:id="rId13"/>
    <p:sldId id="257" r:id="rId14"/>
    <p:sldId id="522" r:id="rId15"/>
    <p:sldId id="2910" r:id="rId16"/>
    <p:sldId id="2920" r:id="rId17"/>
    <p:sldId id="267" r:id="rId18"/>
    <p:sldId id="292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445FC-CCEC-4B34-9E55-AB4CC1B8C6A5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5633-93AF-48FF-A8B3-D4462DDD85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392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894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84993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文本占位符 84994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dirty="0"/>
          </a:p>
        </p:txBody>
      </p:sp>
      <p:sp>
        <p:nvSpPr>
          <p:cNvPr id="40964" name="灯片编号占位符 1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809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4995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8192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41288" y="768350"/>
            <a:ext cx="6821487" cy="3836988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68611" name="文本占位符 81922"/>
          <p:cNvSpPr>
            <a:spLocks noGrp="1"/>
          </p:cNvSpPr>
          <p:nvPr>
            <p:ph type="body"/>
          </p:nvPr>
        </p:nvSpPr>
        <p:spPr>
          <a:xfrm>
            <a:off x="711200" y="4860925"/>
            <a:ext cx="5683250" cy="4605338"/>
          </a:xfrm>
        </p:spPr>
        <p:txBody>
          <a:bodyPr wrap="square" lIns="91440" tIns="45720" rIns="91440" bIns="45720" anchor="t" anchorCtr="0"/>
          <a:lstStyle/>
          <a:p>
            <a:pPr lvl="0" eaLnBrk="1" hangingPunct="1"/>
            <a:endParaRPr lang="en-US" altLang="en-US" dirty="0"/>
          </a:p>
        </p:txBody>
      </p:sp>
      <p:sp>
        <p:nvSpPr>
          <p:cNvPr id="68612" name="灯片编号占位符 1"/>
          <p:cNvSpPr txBox="1">
            <a:spLocks noGrp="1"/>
          </p:cNvSpPr>
          <p:nvPr/>
        </p:nvSpPr>
        <p:spPr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</a:ln>
        </p:spPr>
        <p:txBody>
          <a:bodyPr lIns="99075" tIns="49538" rIns="99075" bIns="49538" anchor="b" anchorCtr="0"/>
          <a:lstStyle/>
          <a:p>
            <a:pPr marL="0" marR="0" lvl="0" indent="0" algn="r" defTabSz="9906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  <a:pPr marL="0" marR="0" lvl="0" indent="0" algn="r" defTabSz="9906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zh-C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853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629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837353-30EB-4A48-80EB-173D804AEFB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2048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5173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770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48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598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4813660"/>
      </p:ext>
    </p:extLst>
  </p:cSld>
  <p:clrMapOvr>
    <a:masterClrMapping/>
  </p:clrMapOvr>
  <p:transition spd="slow" advClick="0" advTm="1000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778809"/>
      </p:ext>
    </p:extLst>
  </p:cSld>
  <p:clrMapOvr>
    <a:masterClrMapping/>
  </p:clrMapOvr>
  <p:transition spd="slow" advClick="0" advTm="1000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4004493"/>
      </p:ext>
    </p:extLst>
  </p:cSld>
  <p:clrMapOvr>
    <a:masterClrMapping/>
  </p:clrMapOvr>
  <p:transition spd="slow" advClick="0" advTm="1000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9367508"/>
      </p:ext>
    </p:extLst>
  </p:cSld>
  <p:clrMapOvr>
    <a:masterClrMapping/>
  </p:clrMapOvr>
  <p:transition spd="slow" advClick="0" advTm="1000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52876"/>
      </p:ext>
    </p:extLst>
  </p:cSld>
  <p:clrMapOvr>
    <a:masterClrMapping/>
  </p:clrMapOvr>
  <p:transition spd="slow" advClick="0" advTm="1000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734893"/>
      </p:ext>
    </p:extLst>
  </p:cSld>
  <p:clrMapOvr>
    <a:masterClrMapping/>
  </p:clrMapOvr>
  <p:transition spd="slow" advClick="0" advTm="1000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2186780"/>
      </p:ext>
    </p:extLst>
  </p:cSld>
  <p:clrMapOvr>
    <a:masterClrMapping/>
  </p:clrMapOvr>
  <p:transition spd="slow" advClick="0" advTm="1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01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8078955"/>
      </p:ext>
    </p:extLst>
  </p:cSld>
  <p:clrMapOvr>
    <a:masterClrMapping/>
  </p:clrMapOvr>
  <p:transition spd="slow" advClick="0" advTm="1000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9253083"/>
      </p:ext>
    </p:extLst>
  </p:cSld>
  <p:clrMapOvr>
    <a:masterClrMapping/>
  </p:clrMapOvr>
  <p:transition spd="slow" advClick="0" advTm="1000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65170"/>
      </p:ext>
    </p:extLst>
  </p:cSld>
  <p:clrMapOvr>
    <a:masterClrMapping/>
  </p:clrMapOvr>
  <p:transition spd="slow" advClick="0" advTm="1000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1182506"/>
      </p:ext>
    </p:extLst>
  </p:cSld>
  <p:clrMapOvr>
    <a:masterClrMapping/>
  </p:clrMapOvr>
  <p:transition spd="slow" advClick="0" advTm="1000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854623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6442055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708219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540477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9847703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932762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136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644213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2805639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822185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3770927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5530014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xmlns="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xmlns="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xmlns="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91176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706036873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xmlns="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181322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xmlns="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2369151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6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542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3609236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09704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9/4/2021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913941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190880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730390475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5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502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5146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48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560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87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436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3656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0591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687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625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94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932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214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2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512776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658C711-4DFE-4B75-B8B9-4B6627B14C34}"/>
              </a:ext>
            </a:extLst>
          </p:cNvPr>
          <p:cNvSpPr txBox="1"/>
          <p:nvPr userDrawn="1"/>
        </p:nvSpPr>
        <p:spPr>
          <a:xfrm>
            <a:off x="9563100" y="105507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4093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2021/9/4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849681A-CDCA-450E-BE4B-E14731CE09FF}"/>
              </a:ext>
            </a:extLst>
          </p:cNvPr>
          <p:cNvSpPr txBox="1"/>
          <p:nvPr userDrawn="1"/>
        </p:nvSpPr>
        <p:spPr>
          <a:xfrm>
            <a:off x="8836268" y="-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1921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 advClick="0" advTm="1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3777BA-5080-4E66-925F-2B9A2C93C527}"/>
              </a:ext>
            </a:extLst>
          </p:cNvPr>
          <p:cNvSpPr txBox="1"/>
          <p:nvPr userDrawn="1"/>
        </p:nvSpPr>
        <p:spPr>
          <a:xfrm>
            <a:off x="9563100" y="8792"/>
            <a:ext cx="2628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79971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739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6063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17C98-5284-4BB1-92D3-069DDE070442}" type="datetimeFigureOut">
              <a:rPr lang="en-US" smtClean="0"/>
              <a:t>9/4/2021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91DF3-15C0-436E-988D-CF934A184B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78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5" Type="http://schemas.openxmlformats.org/officeDocument/2006/relationships/image" Target="../media/image4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image" Target="../media/image4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48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1.png"/><Relationship Id="rId18" Type="http://schemas.microsoft.com/office/2007/relationships/hdphoto" Target="../media/hdphoto4.wdp"/><Relationship Id="rId3" Type="http://schemas.openxmlformats.org/officeDocument/2006/relationships/audio" Target="NULL" TargetMode="External"/><Relationship Id="rId21" Type="http://schemas.openxmlformats.org/officeDocument/2006/relationships/image" Target="../media/image25.png"/><Relationship Id="rId7" Type="http://schemas.openxmlformats.org/officeDocument/2006/relationships/slide" Target="slide7.xml"/><Relationship Id="rId12" Type="http://schemas.microsoft.com/office/2007/relationships/hdphoto" Target="../media/hdphoto2.wdp"/><Relationship Id="rId17" Type="http://schemas.openxmlformats.org/officeDocument/2006/relationships/image" Target="../media/image23.png"/><Relationship Id="rId2" Type="http://schemas.openxmlformats.org/officeDocument/2006/relationships/audio" Target="../media/media1.mp3"/><Relationship Id="rId16" Type="http://schemas.openxmlformats.org/officeDocument/2006/relationships/image" Target="../media/image22.png"/><Relationship Id="rId20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11" Type="http://schemas.openxmlformats.org/officeDocument/2006/relationships/image" Target="../media/image20.png"/><Relationship Id="rId5" Type="http://schemas.openxmlformats.org/officeDocument/2006/relationships/slideLayout" Target="../slideLayouts/slideLayout45.xml"/><Relationship Id="rId15" Type="http://schemas.openxmlformats.org/officeDocument/2006/relationships/slide" Target="slide6.xml"/><Relationship Id="rId10" Type="http://schemas.openxmlformats.org/officeDocument/2006/relationships/slide" Target="slide5.xml"/><Relationship Id="rId19" Type="http://schemas.openxmlformats.org/officeDocument/2006/relationships/image" Target="../media/image24.png"/><Relationship Id="rId4" Type="http://schemas.microsoft.com/office/2007/relationships/media" Target="../media/media2.mp3"/><Relationship Id="rId9" Type="http://schemas.microsoft.com/office/2007/relationships/hdphoto" Target="../media/hdphoto1.wdp"/><Relationship Id="rId1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microsoft.com/office/2007/relationships/media" Target="../media/media3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5" Type="http://schemas.openxmlformats.org/officeDocument/2006/relationships/slide" Target="slide4.xml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algn="ctr"/>
            <a:endParaRPr lang="vi-VN" sz="11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ỦY BAN NHÂN DÂN QUẬN LONG BIÊN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738476" y="332093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4000" b="1" dirty="0">
                <a:solidFill>
                  <a:srgbClr val="0070C0"/>
                </a:solidFill>
                <a:latin typeface="Times New Roman" pitchFamily="18" charset="0"/>
              </a:rPr>
              <a:t>PHÂN MÔN : ĐỌC</a:t>
            </a: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en-US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>
                <a:solidFill>
                  <a:srgbClr val="FF0000"/>
                </a:solidFill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85344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Đọc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mở</a:t>
            </a:r>
            <a:r>
              <a:rPr lang="en-US" sz="3600" b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cs typeface="Times New Roman" pitchFamily="18" charset="0"/>
              </a:rPr>
              <a:t>rộng</a:t>
            </a:r>
            <a:endParaRPr lang="en-US" sz="3600" b="1" dirty="0">
              <a:solidFill>
                <a:srgbClr val="7030A0"/>
              </a:solidFill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82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xmlns="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xmlns="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xmlns="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xmlns="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xmlns="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2" y="1308292"/>
            <a:ext cx="7924136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xmlns="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xmlns="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xmlns="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xmlns="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xmlns="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xmlns="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xmlns="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xmlns="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8" name="Luyện đọc từ khó">
            <a:extLst>
              <a:ext uri="{FF2B5EF4-FFF2-40B4-BE49-F238E27FC236}">
                <a16:creationId xmlns:a16="http://schemas.microsoft.com/office/drawing/2014/main" xmlns="" id="{E14D4A15-BAA0-4C95-832F-EBC1362431C4}"/>
              </a:ext>
            </a:extLst>
          </p:cNvPr>
          <p:cNvSpPr txBox="1"/>
          <p:nvPr/>
        </p:nvSpPr>
        <p:spPr>
          <a:xfrm>
            <a:off x="2431455" y="1688582"/>
            <a:ext cx="733303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Nội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dung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của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nói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R="0" lvl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điều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gì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xmlns="" id="{24C2D6F1-1303-480F-9117-7C88852F458E}"/>
              </a:ext>
            </a:extLst>
          </p:cNvPr>
          <p:cNvSpPr txBox="1"/>
          <p:nvPr/>
        </p:nvSpPr>
        <p:spPr>
          <a:xfrm>
            <a:off x="1859546" y="3236935"/>
            <a:ext cx="844019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685800" marR="0" lvl="0" indent="-68580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Chi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nào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bài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em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</a:p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thích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70803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0"/>
            <a:ext cx="11303000" cy="7200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3735" name="图片 73734" descr="PPT素材-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1850" y="3817938"/>
            <a:ext cx="3740150" cy="3206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7588" name="Text Box 4"/>
          <p:cNvSpPr txBox="1"/>
          <p:nvPr/>
        </p:nvSpPr>
        <p:spPr>
          <a:xfrm>
            <a:off x="2743200" y="2921000"/>
            <a:ext cx="6604000" cy="1107992"/>
          </a:xfrm>
          <a:prstGeom prst="rect">
            <a:avLst/>
          </a:prstGeom>
          <a:noFill/>
          <a:ln w="9525">
            <a:noFill/>
          </a:ln>
        </p:spPr>
        <p:txBody>
          <a:bodyPr lIns="121917" tIns="60958" rIns="121917" bIns="60958">
            <a:spAutoFit/>
          </a:bodyPr>
          <a:lstStyle/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altLang="en-US" sz="6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en-US" sz="6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altLang="en-US" sz="6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338968"/>
      </p:ext>
    </p:extLst>
  </p:cSld>
  <p:clrMapOvr>
    <a:masterClrMapping/>
  </p:clrMapOvr>
  <p:transition spd="slow">
    <p:wipe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3581" y="56367"/>
            <a:ext cx="11508419" cy="1549970"/>
          </a:xfrm>
          <a:prstGeom prst="rect">
            <a:avLst/>
          </a:prstGeom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594895" y="127591"/>
            <a:ext cx="5100408" cy="867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Viết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vào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phiếu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đọc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sách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những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điều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đã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 chia </a:t>
            </a:r>
            <a:r>
              <a:rPr kumimoji="0" lang="en-US" altLang="zh-CN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sẻ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970918" y="1384300"/>
            <a:ext cx="10645753" cy="2343150"/>
            <a:chOff x="1021" y="1992"/>
            <a:chExt cx="17377" cy="4228"/>
          </a:xfrm>
        </p:grpSpPr>
        <p:pic>
          <p:nvPicPr>
            <p:cNvPr id="3" name="图片 2" descr="999ba5066198f2db59d550c4dbd2090b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21" y="1992"/>
              <a:ext cx="17377" cy="4228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2112" y="3404"/>
              <a:ext cx="4367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bài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/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câu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chuyện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7966" y="3420"/>
              <a:ext cx="3888" cy="1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Tên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tác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giả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3749" y="3420"/>
              <a:ext cx="3888" cy="19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Khổ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thơ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em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thích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</p:grpSp>
      <p:pic>
        <p:nvPicPr>
          <p:cNvPr id="8" name="图片 7" descr="8691fc963511599ce3dc24771297d54e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927" y="3727450"/>
            <a:ext cx="5260340" cy="270383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908" t="16713" b="14111"/>
          <a:stretch>
            <a:fillRect/>
          </a:stretch>
        </p:blipFill>
        <p:spPr>
          <a:xfrm>
            <a:off x="2456500" y="508763"/>
            <a:ext cx="7558181" cy="5808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43315" y="3721611"/>
            <a:ext cx="5002213" cy="154997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453134"/>
            <a:ext cx="3482340" cy="3165475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137" y="1422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9" descr="7025f93bab81e29a45dfc8ebfbf481b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3372" y="955675"/>
            <a:ext cx="4785995" cy="676402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34225" y="1973279"/>
            <a:ext cx="60092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Củng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cố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học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:circle/>
      </p:transition>
    </mc:Choice>
    <mc:Fallback xmlns="">
      <p:transition spd="slow" advClick="0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A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6327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94895" y="56367"/>
            <a:ext cx="5002213" cy="1549970"/>
          </a:xfrm>
          <a:prstGeom prst="rect">
            <a:avLst/>
          </a:prstGeom>
        </p:spPr>
      </p:pic>
      <p:pic>
        <p:nvPicPr>
          <p:cNvPr id="18" name="PA_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19366" y="1072515"/>
            <a:ext cx="7145337" cy="57483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428133" y="2857245"/>
            <a:ext cx="5100408" cy="70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Khởi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/>
                <a:ea typeface="+mn-ea"/>
                <a:cs typeface="+mn-ea"/>
                <a:sym typeface="+mn-lt"/>
              </a:rPr>
              <a:t>động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DC5D3D"/>
              </a:solidFill>
              <a:effectLst/>
              <a:uLnTx/>
              <a:uFillTx/>
              <a:latin typeface="Arial"/>
              <a:ea typeface="+mn-ea"/>
              <a:cs typeface="+mn-ea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9881" y="4085590"/>
            <a:ext cx="2421891" cy="2250440"/>
          </a:xfrm>
          <a:prstGeom prst="rect">
            <a:avLst/>
          </a:prstGeom>
        </p:spPr>
      </p:pic>
      <p:pic>
        <p:nvPicPr>
          <p:cNvPr id="7173" name="图片 2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337" y="408940"/>
            <a:ext cx="1630363" cy="14859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77596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96028" y="2000250"/>
            <a:ext cx="8043322" cy="2114551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Quả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trứng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kì</a:t>
            </a: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96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diệu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10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23000" b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7" action="ppaction://hlinksldjump"/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8704" b="90000" l="514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881" t="49333" r="11119" b="16667"/>
          <a:stretch/>
        </p:blipFill>
        <p:spPr>
          <a:xfrm>
            <a:off x="9620250" y="3124231"/>
            <a:ext cx="1904975" cy="2331690"/>
          </a:xfrm>
          <a:prstGeom prst="rect">
            <a:avLst/>
          </a:prstGeom>
        </p:spPr>
      </p:pic>
      <p:pic>
        <p:nvPicPr>
          <p:cNvPr id="3" name="Picture 2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815" b="47963" l="73800" r="934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560" t="24666" r="8480" b="53556"/>
          <a:stretch/>
        </p:blipFill>
        <p:spPr>
          <a:xfrm rot="845761">
            <a:off x="1512094" y="3440062"/>
            <a:ext cx="1578523" cy="1958168"/>
          </a:xfrm>
          <a:prstGeom prst="rect">
            <a:avLst/>
          </a:prstGeom>
        </p:spPr>
      </p:pic>
      <p:pic>
        <p:nvPicPr>
          <p:cNvPr id="1026" name="Picture 2" descr="Cute baduck cartoon Royalty Free Vector Image - VectorStock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278" b="93241" l="0" r="100000">
                        <a14:backgroundMark x1="17946" y1="3241" x2="10270" y2="35463"/>
                        <a14:backgroundMark x1="5514" y1="2130" x2="13838" y2="52963"/>
                        <a14:backgroundMark x1="21514" y1="40093" x2="24108" y2="52963"/>
                        <a14:backgroundMark x1="22486" y1="64907" x2="22486" y2="64907"/>
                        <a14:backgroundMark x1="54595" y1="1204" x2="24108" y2="8241"/>
                        <a14:backgroundMark x1="70162" y1="2778" x2="91784" y2="14722"/>
                        <a14:backgroundMark x1="86919" y1="19815" x2="85730" y2="31296"/>
                        <a14:backgroundMark x1="96865" y1="35741" x2="96108" y2="56389"/>
                        <a14:backgroundMark x1="91243" y1="59907" x2="86919" y2="61481"/>
                        <a14:backgroundMark x1="82595" y1="63796" x2="74270" y2="74537"/>
                        <a14:backgroundMark x1="98378" y1="82778" x2="87676" y2="90926"/>
                        <a14:backgroundMark x1="63784" y1="90185" x2="20757" y2="91574"/>
                        <a14:backgroundMark x1="1189" y1="84815" x2="6486" y2="90185"/>
                        <a14:backgroundMark x1="22595" y1="76667" x2="21946" y2="778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83" y="2787977"/>
            <a:ext cx="2329107" cy="271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hlinkClick r:id="rId15" action="ppaction://hlinksldjump"/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4167" b="45370" l="50000" r="7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1499" t="24167" r="29901" b="54167"/>
          <a:stretch/>
        </p:blipFill>
        <p:spPr>
          <a:xfrm rot="1127673">
            <a:off x="3959839" y="1756641"/>
            <a:ext cx="1523403" cy="19165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92593" l="342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34"/>
          <a:stretch/>
        </p:blipFill>
        <p:spPr>
          <a:xfrm>
            <a:off x="9722435" y="2787977"/>
            <a:ext cx="1938921" cy="277210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6667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840" t="7311" r="23840" b="14022"/>
          <a:stretch/>
        </p:blipFill>
        <p:spPr>
          <a:xfrm>
            <a:off x="4084331" y="1170377"/>
            <a:ext cx="1588232" cy="2579054"/>
          </a:xfrm>
          <a:prstGeom prst="rect">
            <a:avLst/>
          </a:prstGeom>
        </p:spPr>
      </p:pic>
      <p:pic>
        <p:nvPicPr>
          <p:cNvPr id="9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1905000"/>
            <a:ext cx="876300" cy="876300"/>
          </a:xfrm>
          <a:prstGeom prst="rect">
            <a:avLst/>
          </a:prstGeom>
        </p:spPr>
      </p:pic>
      <p:pic>
        <p:nvPicPr>
          <p:cNvPr id="10" name="Tieng-ga-con-keu-www_tiengdong_com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119356.375"/>
                </p14:media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3487400" y="-371564"/>
            <a:ext cx="1028700" cy="10287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7524" y="56836"/>
            <a:ext cx="4172041" cy="2486469"/>
            <a:chOff x="269924" y="56836"/>
            <a:chExt cx="4172041" cy="2486469"/>
          </a:xfrm>
        </p:grpSpPr>
        <p:sp>
          <p:nvSpPr>
            <p:cNvPr id="13" name="Cloud 12"/>
            <p:cNvSpPr/>
            <p:nvPr/>
          </p:nvSpPr>
          <p:spPr>
            <a:xfrm>
              <a:off x="269924" y="56836"/>
              <a:ext cx="4172041" cy="2486469"/>
            </a:xfrm>
            <a:prstGeom prst="cloud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13439" y="558147"/>
              <a:ext cx="3685009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Xin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chào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tất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cả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các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bạn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Coiny" panose="02000903060500060000" pitchFamily="2" charset="0"/>
                  <a:ea typeface="+mn-ea"/>
                  <a:cs typeface="+mn-cs"/>
                </a:rPr>
                <a:t>!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iny" panose="02000903060500060000" pitchFamily="2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13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8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855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798320" y="310896"/>
            <a:ext cx="9595104" cy="27157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Con gì mào đỏ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Gáy ò ó o…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Từ sáng tinh mơ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908048" y="3164205"/>
            <a:ext cx="8671560" cy="2646046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Con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gà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trống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1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779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16352" y="173736"/>
            <a:ext cx="7324344" cy="2478024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Hoa gì nho nhỏ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Cánh màu hồng tươi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Hề thấy hoa cười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Đúng là Tết đến?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6352" y="3368040"/>
            <a:ext cx="7513320" cy="283464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Hoa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đào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4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530136" y="172670"/>
            <a:ext cx="8966447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nằm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ở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trong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Nhìn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lên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mặt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biết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ngay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giờ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nào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-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Là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cái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gì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SVN-Fiolex Girls" panose="020B0606040200020203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6" name="Left Arrow 5">
            <a:hlinkClick r:id="rId5" action="ppaction://hlinksldjump"/>
          </p:cNvPr>
          <p:cNvSpPr/>
          <p:nvPr/>
        </p:nvSpPr>
        <p:spPr>
          <a:xfrm>
            <a:off x="335280" y="5897880"/>
            <a:ext cx="1463040" cy="838200"/>
          </a:xfrm>
          <a:prstGeom prst="leftArrow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1966" y="3371738"/>
            <a:ext cx="7513320" cy="2526141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Đáp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án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: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Cái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đồng</a:t>
            </a:r>
            <a:r>
              <a:rPr lang="en-US" sz="6000" dirty="0">
                <a:solidFill>
                  <a:srgbClr val="FF0066"/>
                </a:solidFill>
                <a:latin typeface="SVN-Fiolex Girls" panose="020B0606040200020203" pitchFamily="34" charset="0"/>
              </a:rPr>
              <a:t> </a:t>
            </a:r>
            <a:r>
              <a:rPr lang="en-US" sz="6000" dirty="0" err="1">
                <a:solidFill>
                  <a:srgbClr val="FF0066"/>
                </a:solidFill>
                <a:latin typeface="SVN-Fiolex Girls" panose="020B0606040200020203" pitchFamily="34" charset="0"/>
              </a:rPr>
              <a:t>hồ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Fiolex Girls" panose="020B0606040200020203" pitchFamily="34" charset="0"/>
              <a:ea typeface="+mn-ea"/>
              <a:cs typeface="+mn-cs"/>
            </a:endParaRPr>
          </a:p>
        </p:txBody>
      </p:sp>
      <p:pic>
        <p:nvPicPr>
          <p:cNvPr id="8" name="Am-thanh-tra-loi-dung-www_yeualo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41" end="5188.8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-1428750"/>
            <a:ext cx="1085850" cy="108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6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7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xmlns="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500A281-74B2-40ED-953B-2706DC483A72}"/>
              </a:ext>
            </a:extLst>
          </p:cNvPr>
          <p:cNvSpPr txBox="1"/>
          <p:nvPr/>
        </p:nvSpPr>
        <p:spPr>
          <a:xfrm>
            <a:off x="2947386" y="1935332"/>
            <a:ext cx="65605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mở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66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6600" b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6)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4" name="图片 76803" descr="PPT素材-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872" y="-473998"/>
            <a:ext cx="11429258" cy="684953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254" name="Text Box 6"/>
          <p:cNvSpPr txBox="1"/>
          <p:nvPr/>
        </p:nvSpPr>
        <p:spPr>
          <a:xfrm>
            <a:off x="1404744" y="3507451"/>
            <a:ext cx="9448800" cy="6661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3735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Avant" panose="020B7200000000000000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B2867A6-1455-4C9B-A53E-113DDE4E5C2B}"/>
              </a:ext>
            </a:extLst>
          </p:cNvPr>
          <p:cNvSpPr txBox="1"/>
          <p:nvPr/>
        </p:nvSpPr>
        <p:spPr>
          <a:xfrm>
            <a:off x="2112885" y="1118586"/>
            <a:ext cx="83183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thiếu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</a:t>
            </a:r>
            <a:r>
              <a:rPr lang="en-US" sz="48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1EDA8F6-9FE5-4695-A556-E0E789F70B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345" y="2760539"/>
            <a:ext cx="38671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9620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4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206</Words>
  <Application>Microsoft Office PowerPoint</Application>
  <PresentationFormat>Custom</PresentationFormat>
  <Paragraphs>47</Paragraphs>
  <Slides>13</Slides>
  <Notes>7</Notes>
  <HiddenSlides>0</HiddenSlides>
  <MMClips>5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https://www.freeppt7.com</vt:lpstr>
      <vt:lpstr>千图网拥有20W+精美PPT模板 更多PPT模板下载至：www.58pic.com/office/ppt​​</vt:lpstr>
      <vt:lpstr>6_Office Theme</vt:lpstr>
      <vt:lpstr>Hoạt động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5</cp:revision>
  <dcterms:created xsi:type="dcterms:W3CDTF">2021-07-24T09:41:32Z</dcterms:created>
  <dcterms:modified xsi:type="dcterms:W3CDTF">2021-09-04T09:41:23Z</dcterms:modified>
</cp:coreProperties>
</file>