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5" r:id="rId6"/>
    <p:sldId id="309" r:id="rId7"/>
    <p:sldId id="310" r:id="rId8"/>
    <p:sldId id="312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9.jpe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19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182</Words>
  <Application>Microsoft Office PowerPoint</Application>
  <PresentationFormat>On-screen Show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Baloo 2</vt:lpstr>
      <vt:lpstr>UTM Androgyne</vt:lpstr>
      <vt:lpstr>Arial</vt:lpstr>
      <vt:lpstr>Pangolin</vt:lpstr>
      <vt:lpstr>UTM Cookies</vt:lpstr>
      <vt:lpstr>English Vocabulary Workshop by Slidesgo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52</cp:revision>
  <dcterms:modified xsi:type="dcterms:W3CDTF">2021-10-13T09:01:16Z</dcterms:modified>
</cp:coreProperties>
</file>