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77" r:id="rId2"/>
    <p:sldId id="271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9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65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ĐẠO ĐỨC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3: Kính trọng thầy giáo, cô giáo (Tiết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4255" y="363892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305697" y="317545"/>
            <a:ext cx="2933379" cy="975278"/>
            <a:chOff x="670167" y="418495"/>
            <a:chExt cx="2933379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0167" y="41849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581839" y="638521"/>
              <a:ext cx="2021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181</Words>
  <Application>Microsoft Office PowerPoint</Application>
  <PresentationFormat>Widescreen</PresentationFormat>
  <Paragraphs>24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Thị Huyền Trang</cp:lastModifiedBy>
  <cp:revision>16</cp:revision>
  <dcterms:created xsi:type="dcterms:W3CDTF">2021-06-11T02:39:36Z</dcterms:created>
  <dcterms:modified xsi:type="dcterms:W3CDTF">2021-10-06T07:37:52Z</dcterms:modified>
</cp:coreProperties>
</file>