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18" r:id="rId5"/>
    <p:sldId id="320" r:id="rId6"/>
    <p:sldId id="336" r:id="rId7"/>
    <p:sldId id="319" r:id="rId8"/>
    <p:sldId id="337" r:id="rId9"/>
    <p:sldId id="308" r:id="rId10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VNI-Thufap2"/>
      <p:regular r:id="rId1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68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 Box 99">
            <a:extLst>
              <a:ext uri="{FF2B5EF4-FFF2-40B4-BE49-F238E27FC236}">
                <a16:creationId xmlns:a16="http://schemas.microsoft.com/office/drawing/2014/main" id="{07142A2F-C8D3-4978-8E5B-7BDF8E306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17" y="97956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1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040" y="18469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505" y="7005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3" y="752248"/>
            <a:ext cx="2539972" cy="17745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5" y="752247"/>
            <a:ext cx="2475171" cy="1821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2764734"/>
            <a:ext cx="249021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8" y="2764734"/>
            <a:ext cx="2656838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8" y="2764734"/>
            <a:ext cx="264932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72041" y="4685951"/>
            <a:ext cx="8625214" cy="95410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 Lần lượt các hình là nhà một tầng; nhà hai, ba tầng liền kề; nhà nổi; nhà sàn; nhà chung cư.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Nêu một số đặc điểm về nhà ở và quang cảnh xung quanh nhà ở trong từng hình.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</a:rPr>
              <a:t>- Nhà bạn ở gần giống với ngôi nhà nào trong các hình?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301" y="659852"/>
            <a:ext cx="906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690" y="50754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550" y="1154486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Nhà bạn là nhà một tầng hay nhiều tầng hay căn hộ trong khu tập thể, chung cư...?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Xung quanh nhà bạn có những gì?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2949" y="1416096"/>
            <a:ext cx="693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 hãy vẽ ngôi nhà của mình </a:t>
            </a:r>
          </a:p>
          <a:p>
            <a:pPr algn="ctr"/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 cảnh vật xung quanh ngôi nhà</a:t>
            </a:r>
            <a:endParaRPr lang="en-US" sz="2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689" y="50754"/>
            <a:ext cx="8991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Vẽ tranh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8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200</Words>
  <Application>Microsoft Office PowerPoint</Application>
  <PresentationFormat>On-screen Show (16:10)</PresentationFormat>
  <Paragraphs>47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.VnTifani Heavy</vt:lpstr>
      <vt:lpstr>VNI-Thufap2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thanhhoa</cp:lastModifiedBy>
  <cp:revision>139</cp:revision>
  <dcterms:created xsi:type="dcterms:W3CDTF">2020-02-10T09:35:50Z</dcterms:created>
  <dcterms:modified xsi:type="dcterms:W3CDTF">2021-09-15T17:11:42Z</dcterms:modified>
</cp:coreProperties>
</file>