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80" r:id="rId2"/>
    <p:sldId id="330" r:id="rId3"/>
    <p:sldId id="257" r:id="rId4"/>
    <p:sldId id="331" r:id="rId5"/>
    <p:sldId id="332" r:id="rId6"/>
    <p:sldId id="337" r:id="rId7"/>
    <p:sldId id="333" r:id="rId8"/>
    <p:sldId id="336" r:id="rId9"/>
    <p:sldId id="338" r:id="rId10"/>
    <p:sldId id="339" r:id="rId11"/>
    <p:sldId id="340" r:id="rId12"/>
    <p:sldId id="341" r:id="rId13"/>
    <p:sldId id="342" r:id="rId14"/>
    <p:sldId id="282" r:id="rId15"/>
    <p:sldId id="343" r:id="rId16"/>
    <p:sldId id="309" r:id="rId17"/>
    <p:sldId id="344" r:id="rId18"/>
    <p:sldId id="345" r:id="rId19"/>
    <p:sldId id="346" r:id="rId20"/>
    <p:sldId id="347" r:id="rId21"/>
    <p:sldId id="348" r:id="rId22"/>
    <p:sldId id="349" r:id="rId23"/>
    <p:sldId id="350" r:id="rId24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.VnTifani Heavy" panose="020B7200000000000000" pitchFamily="34" charset="0"/>
      <p:regular r:id="rId31"/>
    </p:embeddedFont>
    <p:embeddedFont>
      <p:font typeface="VNI-Juni" pitchFamily="2" charset="0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3" d="100"/>
          <a:sy n="73" d="100"/>
        </p:scale>
        <p:origin x="1380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D703F8-6501-4D76-A50B-8C5FAD3CCCC3}" type="slidenum">
              <a:rPr lang="en-US" smtClean="0"/>
              <a:pPr eaLnBrk="1" hangingPunct="1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18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3.xml"/><Relationship Id="rId7" Type="http://schemas.openxmlformats.org/officeDocument/2006/relationships/image" Target="../media/image3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8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2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3" name="Text Box 99">
            <a:extLst>
              <a:ext uri="{FF2B5EF4-FFF2-40B4-BE49-F238E27FC236}">
                <a16:creationId xmlns:a16="http://schemas.microsoft.com/office/drawing/2014/main" id="{713A9809-C8A8-44AB-89B0-11781D342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68471"/>
            <a:ext cx="735868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63" y="1083129"/>
            <a:ext cx="4227408" cy="35169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9" y="1054773"/>
            <a:ext cx="4407320" cy="35918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823681"/>
            <a:ext cx="8766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38" y="1071566"/>
            <a:ext cx="4362951" cy="36357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1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7" y="827312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7886" y="36402"/>
            <a:ext cx="6400799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600" dirty="0" err="1">
                <a:solidFill>
                  <a:srgbClr val="FFFF00"/>
                </a:solidFill>
              </a:rPr>
              <a:t>Em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hãy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kể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lại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câu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chuyện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bạn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cùng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bàn</a:t>
            </a:r>
            <a:r>
              <a:rPr lang="en-US" sz="3600" dirty="0">
                <a:solidFill>
                  <a:srgbClr val="FFFF00"/>
                </a:solidFill>
              </a:rPr>
              <a:t>. Qua </a:t>
            </a:r>
            <a:r>
              <a:rPr lang="en-US" sz="3600" dirty="0" err="1">
                <a:solidFill>
                  <a:srgbClr val="FFFF00"/>
                </a:solidFill>
              </a:rPr>
              <a:t>câu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chuyện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em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rút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ra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bài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học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gì</a:t>
            </a:r>
            <a:r>
              <a:rPr lang="en-US" sz="3600" dirty="0">
                <a:solidFill>
                  <a:srgbClr val="FFFF00"/>
                </a:solidFill>
              </a:rPr>
              <a:t>?</a:t>
            </a:r>
            <a:endParaRPr lang="vi-VN" sz="36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576857"/>
            <a:ext cx="3022891" cy="22984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1886" y="1378860"/>
            <a:ext cx="53122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”,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46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jerry</a:t>
            </a:r>
          </a:p>
        </p:txBody>
      </p:sp>
    </p:spTree>
    <p:extLst>
      <p:ext uri="{BB962C8B-B14F-4D97-AF65-F5344CB8AC3E}">
        <p14:creationId xmlns:p14="http://schemas.microsoft.com/office/powerpoint/2010/main" val="32769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</a:t>
            </a:r>
            <a:r>
              <a:rPr lang="es-ES_tradnl" sz="2000" b="1" dirty="0" err="1">
                <a:solidFill>
                  <a:srgbClr val="0000CC"/>
                </a:solidFill>
              </a:rPr>
              <a:t>Chồn</a:t>
            </a:r>
            <a:r>
              <a:rPr lang="es-ES_tradnl" sz="2000" b="1" dirty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</a:rPr>
              <a:t>Sư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Thỏ</a:t>
            </a:r>
            <a:r>
              <a:rPr lang="es-ES_tradnl" sz="2000" b="1" dirty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Câu</a:t>
              </a:r>
              <a:r>
                <a:rPr lang="en-US" sz="2800" b="1" dirty="0"/>
                <a:t> 1: </a:t>
              </a:r>
              <a:r>
                <a:rPr lang="en-US" sz="2800" b="1" dirty="0" err="1"/>
                <a:t>Nhân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chính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chuyện</a:t>
              </a:r>
              <a:r>
                <a:rPr lang="en-US" sz="2800" b="1" dirty="0"/>
                <a:t>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vừa</a:t>
              </a:r>
              <a:r>
                <a:rPr lang="en-US" sz="2800" b="1" dirty="0"/>
                <a:t> </a:t>
              </a:r>
              <a:r>
                <a:rPr lang="en-US" sz="2800" b="1" dirty="0" err="1"/>
                <a:t>nghe</a:t>
              </a:r>
              <a:r>
                <a:rPr lang="en-US" sz="2800" b="1" dirty="0"/>
                <a:t> </a:t>
              </a:r>
              <a:r>
                <a:rPr lang="en-US" sz="2800" b="1" dirty="0" err="1"/>
                <a:t>là</a:t>
              </a:r>
              <a:r>
                <a:rPr lang="en-US" sz="2800" b="1" dirty="0"/>
                <a:t> </a:t>
              </a:r>
              <a:r>
                <a:rPr lang="en-US" sz="2800" b="1" dirty="0" err="1"/>
                <a:t>ai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Package - Lesson\Data\tv1b008tr020h02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0002" r="14238" b="26597"/>
          <a:stretch/>
        </p:blipFill>
        <p:spPr bwMode="auto">
          <a:xfrm>
            <a:off x="3352801" y="3457458"/>
            <a:ext cx="2247136" cy="1516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thỏ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Bác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sư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</a:t>
            </a:r>
            <a:r>
              <a:rPr lang="es-ES_tradnl" sz="2000" b="1" dirty="0" err="1">
                <a:solidFill>
                  <a:srgbClr val="0000CC"/>
                </a:solidFill>
              </a:rPr>
              <a:t>Không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có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ai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r>
                <a:rPr lang="en-US" sz="2800" b="1" dirty="0"/>
                <a:t> 2: Ai </a:t>
              </a:r>
              <a:r>
                <a:rPr lang="en-US" sz="2800" b="1" dirty="0" err="1"/>
                <a:t>đã</a:t>
              </a:r>
              <a:r>
                <a:rPr lang="en-US" sz="2800" b="1" dirty="0"/>
                <a:t> </a:t>
              </a:r>
              <a:r>
                <a:rPr lang="en-US" sz="2800" b="1" dirty="0" err="1"/>
                <a:t>đưa</a:t>
              </a:r>
              <a:r>
                <a:rPr lang="en-US" sz="2800" b="1" dirty="0"/>
                <a:t> </a:t>
              </a:r>
              <a:r>
                <a:rPr lang="en-US" sz="2800" b="1" dirty="0" err="1"/>
                <a:t>chồn</a:t>
              </a:r>
              <a:r>
                <a:rPr lang="en-US" sz="2800" b="1" dirty="0"/>
                <a:t> con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nhà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Package - Lesson\Data\tv1b008tr020h06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2483" r="13810" b="26570"/>
          <a:stretch/>
        </p:blipFill>
        <p:spPr bwMode="auto">
          <a:xfrm>
            <a:off x="3503098" y="3566146"/>
            <a:ext cx="2084902" cy="14080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783772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</a:rPr>
              <a:t>BÀI 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6"/>
          <a:stretch/>
        </p:blipFill>
        <p:spPr bwMode="auto">
          <a:xfrm>
            <a:off x="174984" y="1891768"/>
            <a:ext cx="8955087" cy="156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5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Không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đi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xa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Chăm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chỉ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học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29" y="634933"/>
            <a:ext cx="20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</a:rPr>
              <a:t>Rủ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đi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cùng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Ở </a:t>
            </a:r>
            <a:r>
              <a:rPr lang="es-ES_tradnl" sz="2000" b="1" dirty="0" err="1">
                <a:solidFill>
                  <a:srgbClr val="0000CC"/>
                </a:solidFill>
              </a:rPr>
              <a:t>nhà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Câu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hỏi</a:t>
              </a:r>
              <a:r>
                <a:rPr lang="en-US" sz="2800" dirty="0">
                  <a:solidFill>
                    <a:schemeClr val="bg1"/>
                  </a:solidFill>
                </a:rPr>
                <a:t> 3: </a:t>
              </a:r>
              <a:r>
                <a:rPr lang="en-US" sz="2800" dirty="0" err="1">
                  <a:solidFill>
                    <a:schemeClr val="bg1"/>
                  </a:solidFill>
                </a:rPr>
                <a:t>Sau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lần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đi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lạc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chồn</a:t>
              </a:r>
              <a:r>
                <a:rPr lang="en-US" sz="2800" dirty="0">
                  <a:solidFill>
                    <a:schemeClr val="bg1"/>
                  </a:solidFill>
                </a:rPr>
                <a:t> con </a:t>
              </a:r>
              <a:r>
                <a:rPr lang="en-US" sz="2800" dirty="0" err="1">
                  <a:solidFill>
                    <a:schemeClr val="bg1"/>
                  </a:solidFill>
                </a:rPr>
                <a:t>đã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làm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gì</a:t>
              </a:r>
              <a:r>
                <a:rPr lang="en-US" sz="28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C. </a:t>
            </a:r>
            <a:r>
              <a:rPr lang="es-ES_tradnl" sz="1600" b="1" dirty="0" err="1">
                <a:solidFill>
                  <a:srgbClr val="008000"/>
                </a:solidFill>
              </a:rPr>
              <a:t>Phong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Nhã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B. </a:t>
            </a:r>
            <a:r>
              <a:rPr lang="es-ES_tradnl" sz="1600" b="1" dirty="0" err="1">
                <a:solidFill>
                  <a:srgbClr val="008000"/>
                </a:solidFill>
              </a:rPr>
              <a:t>Hùng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Lân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D. </a:t>
            </a:r>
            <a:r>
              <a:rPr lang="es-ES_tradnl" sz="1600" b="1" dirty="0" err="1">
                <a:solidFill>
                  <a:srgbClr val="008000"/>
                </a:solidFill>
              </a:rPr>
              <a:t>Tô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Hoài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A. </a:t>
            </a:r>
            <a:r>
              <a:rPr lang="es-ES_tradnl" sz="1600" b="1" dirty="0" err="1">
                <a:solidFill>
                  <a:srgbClr val="008000"/>
                </a:solidFill>
              </a:rPr>
              <a:t>Lân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Hùng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r>
                <a:rPr lang="en-US" sz="2800" dirty="0"/>
                <a:t> 4: </a:t>
              </a:r>
              <a:r>
                <a:rPr lang="en-US" sz="2800" dirty="0" err="1"/>
                <a:t>Tác</a:t>
              </a:r>
              <a:r>
                <a:rPr lang="en-US" sz="2800" dirty="0"/>
                <a:t> </a:t>
              </a:r>
              <a:r>
                <a:rPr lang="en-US" sz="2800" dirty="0" err="1"/>
                <a:t>giả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chuyện</a:t>
              </a:r>
              <a:r>
                <a:rPr lang="en-US" sz="2800" dirty="0"/>
                <a:t> “</a:t>
              </a:r>
              <a:r>
                <a:rPr lang="en-US" sz="2800" dirty="0" err="1"/>
                <a:t>Chồn</a:t>
              </a:r>
              <a:r>
                <a:rPr lang="en-US" sz="2800" dirty="0"/>
                <a:t> con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”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ai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3"/>
            <a:ext cx="9144000" cy="5664737"/>
          </a:xfrm>
          <a:prstGeom prst="rect">
            <a:avLst/>
          </a:prstGeom>
        </p:spPr>
      </p:pic>
      <p:sp>
        <p:nvSpPr>
          <p:cNvPr id="44035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3829" y="2026131"/>
            <a:ext cx="8490857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Kể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diễn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cảm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lại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chuyện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“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”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tranh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.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Xem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trước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bài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9: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Ôn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tập</a:t>
            </a:r>
            <a:endParaRPr lang="en-US" sz="2800" b="1" dirty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7771" y="217714"/>
            <a:ext cx="519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2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84">
        <p14:gallery dir="l"/>
      </p:transition>
    </mc:Choice>
    <mc:Fallback xmlns="">
      <p:transition spd="slow" advTm="20584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21" y="985156"/>
            <a:ext cx="8820336" cy="93379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1904437"/>
            <a:ext cx="2814991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33" y="1904437"/>
            <a:ext cx="2641822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0" y="1904436"/>
            <a:ext cx="2832078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3665041"/>
            <a:ext cx="2814991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5" y="3665041"/>
            <a:ext cx="2662238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2" y="3665041"/>
            <a:ext cx="2871334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5" y="1021936"/>
            <a:ext cx="2759824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78" y="1021936"/>
            <a:ext cx="2804408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1007276"/>
            <a:ext cx="2769815" cy="22086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4" y="3292022"/>
            <a:ext cx="2759824" cy="22959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5" y="3277738"/>
            <a:ext cx="2834751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3277738"/>
            <a:ext cx="2772312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88573"/>
            <a:ext cx="2814991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61" y="1088573"/>
            <a:ext cx="2641822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98" y="1088572"/>
            <a:ext cx="2832078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3497945"/>
            <a:ext cx="2814991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5" y="3497945"/>
            <a:ext cx="2662238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2" y="3497945"/>
            <a:ext cx="2871334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7" y="827312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video: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9" y="1014184"/>
            <a:ext cx="4715930" cy="37398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229" y="4688323"/>
            <a:ext cx="86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rong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b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bận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28" y="1093289"/>
            <a:ext cx="4513543" cy="35224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mải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mê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bướm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8" y="1010840"/>
            <a:ext cx="4615544" cy="3680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Elearning.Pham Ha\SSS44.mp3"/>
  <p:tag name="HTML_SHAPEINFO" val="&lt;SlideThumbPath val=&quot;Slide44.PNG&quot;/&gt;"/>
  <p:tag name="PPSNARRATION" val="39,1627641392,D:\DIA DU THI QG\TEP  NGUON\Elearning.Pham Ha\KP.Cay xanh_pptx\Media.ppcx"/>
  <p:tag name="ISPRING_CUSTOM_TIMING_USED" val="1"/>
  <p:tag name="ISPRING_SLIDE_INDENT_LEVEL" val="0"/>
  <p:tag name="ISPRING_PLAYER_LAYOUT_TYPE" val="Full"/>
  <p:tag name="ISPRING_PRESENTER_ID" val="{4156155D-FA3E-4E00-BA4E-AFAC8D66D680}"/>
  <p:tag name="GENSWF_SLIDE_TITLE" val="Tài liệu tham khảo"/>
  <p:tag name="GENSWF_ADVANCE_TIME" val="20.584"/>
  <p:tag name="ISPRING_SLIDE_ID_2" val="{36BEC934-ED00-4D13-AECF-73CDDF1D677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DU THI HA\data\asimages\{E923D180-25C8-497E-BBB0-5E2871EF02CF}_44.png&quot;/&gt;&lt;left val=&quot;52&quot;/&gt;&lt;top val=&quot;57&quot;/&gt;&lt;width val=&quot;633&quot;/&gt;&lt;height val=&quot;460&quot;/&gt;&lt;hasText val=&quot;1&quot;/&gt;&lt;/Image&gt;&lt;/ThreeDShapeInfo&gt;"/>
  <p:tag name="PRESENTER_SHAPETEXTINFO" val="&lt;ShapeTextInfo&gt;&lt;TableIndex row=&quot;-1&quot; col=&quot;-1&quot;&gt;&lt;linesCount val=&quot;13&quot;/&gt;&lt;lineCharCount val=&quot;46&quot;/&gt;&lt;lineCharCount val=&quot;10&quot;/&gt;&lt;lineCharCount val=&quot;47&quot;/&gt;&lt;lineCharCount val=&quot;37&quot;/&gt;&lt;lineCharCount val=&quot;52&quot;/&gt;&lt;lineCharCount val=&quot;19&quot;/&gt;&lt;lineCharCount val=&quot;11&quot;/&gt;&lt;lineCharCount val=&quot;47&quot;/&gt;&lt;lineCharCount val=&quot;37&quot;/&gt;&lt;lineCharCount val=&quot;42&quot;/&gt;&lt;lineCharCount val=&quot;43&quot;/&gt;&lt;lineCharCount val=&quot;43&quot;/&gt;&lt;lineCharCount val=&quot;38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565</Words>
  <Application>Microsoft Office PowerPoint</Application>
  <PresentationFormat>On-screen Show (16:10)</PresentationFormat>
  <Paragraphs>92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Times New Roman</vt:lpstr>
      <vt:lpstr>宋体</vt:lpstr>
      <vt:lpstr>Calibri</vt:lpstr>
      <vt:lpstr>.VnTifani Heavy</vt:lpstr>
      <vt:lpstr>VNI-Juni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AutoBVT</cp:lastModifiedBy>
  <cp:revision>184</cp:revision>
  <dcterms:created xsi:type="dcterms:W3CDTF">2020-02-10T09:35:50Z</dcterms:created>
  <dcterms:modified xsi:type="dcterms:W3CDTF">2021-09-16T16:19:05Z</dcterms:modified>
</cp:coreProperties>
</file>