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8" r:id="rId4"/>
    <p:sldId id="270" r:id="rId5"/>
    <p:sldId id="261" r:id="rId6"/>
    <p:sldId id="262" r:id="rId7"/>
    <p:sldId id="263" r:id="rId8"/>
    <p:sldId id="264" r:id="rId9"/>
    <p:sldId id="271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31E2C40-B298-4D24-BA5D-2CEFA2BC9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1764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6C6B5ED-0A2B-4066-A4AD-CFB3DC90D96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w 1588"/>
              <a:gd name="T1" fmla="*/ 0 h 1912"/>
              <a:gd name="T2" fmla="*/ 0 w 1588"/>
              <a:gd name="T3" fmla="*/ 9525 h 1912"/>
              <a:gd name="T4" fmla="*/ 0 w 1588"/>
              <a:gd name="T5" fmla="*/ 9525 h 1912"/>
              <a:gd name="T6" fmla="*/ 0 w 1588"/>
              <a:gd name="T7" fmla="*/ 95250 h 1912"/>
              <a:gd name="T8" fmla="*/ 0 w 1588"/>
              <a:gd name="T9" fmla="*/ 3035300 h 1912"/>
              <a:gd name="T10" fmla="*/ 0 w 1588"/>
              <a:gd name="T11" fmla="*/ 3035300 h 1912"/>
              <a:gd name="T12" fmla="*/ 0 w 1588"/>
              <a:gd name="T13" fmla="*/ 0 h 1912"/>
              <a:gd name="T14" fmla="*/ 0 w 1588"/>
              <a:gd name="T15" fmla="*/ 0 h 19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588" h="1912">
                <a:moveTo>
                  <a:pt x="0" y="0"/>
                </a:move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851FF-8DF0-4E81-A55E-415AFED839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A8D89-DE09-4C6F-AC9B-C36303496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C9ABD-A1E0-4DF9-B643-3E50FA73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0F2A5-EFB9-42DF-A9A6-A4A8752A3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84503-428B-4641-B6EB-255F46E068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67F96-FAD0-432C-B126-690E5E598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E176D-86DC-4946-96D5-1E67360A2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36FAE-C561-4F13-BB36-B2895D292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BAFF36-E940-483D-88D8-F88505A4C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FE528-8188-4B83-897F-4D60668BAC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D2F6E-497B-4402-88FB-9AFCD96EE2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03A9A-A1C3-48DE-B80B-F043A81AD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A5C4D-78D5-4176-ACEA-2072AAB2F7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38587E4-0B8A-4ECD-842F-D8C0C9C75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 b="0" i="0" u="none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57200"/>
            <a:ext cx="7772400" cy="1431925"/>
          </a:xfrm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  <a:ln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</a:t>
            </a:r>
            <a:r>
              <a:rPr lang="en-US" dirty="0">
                <a:solidFill>
                  <a:srgbClr val="FFFF00"/>
                </a:solidFill>
                <a:latin typeface="Arial"/>
              </a:rPr>
              <a:t> </a:t>
            </a:r>
          </a:p>
          <a:p>
            <a:pPr eaLnBrk="1" hangingPunct="1">
              <a:defRPr/>
            </a:pPr>
            <a:endParaRPr lang="en-US" dirty="0">
              <a:solidFill>
                <a:srgbClr val="FFFF00"/>
              </a:solidFill>
              <a:latin typeface="Arial"/>
            </a:endParaRP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1752600" y="3657600"/>
            <a:ext cx="596265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 </a:t>
            </a:r>
            <a:r>
              <a:rPr lang="en-US" sz="4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HẬU - ĐOÀN </a:t>
            </a:r>
            <a:r>
              <a:rPr lang="en-US" sz="44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br>
              <a:rPr lang="en-US" sz="4000" dirty="0">
                <a:latin typeface="Arial"/>
              </a:rPr>
            </a:br>
            <a:endParaRPr lang="en-US" sz="4000" dirty="0">
              <a:latin typeface="Arial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3200400"/>
          </a:xfrm>
        </p:spPr>
        <p:txBody>
          <a:bodyPr/>
          <a:lstStyle/>
          <a:p>
            <a:pPr marL="0" indent="0" algn="ctr" eaLnBrk="1" hangingPunct="1">
              <a:buNone/>
              <a:defRPr/>
            </a:pPr>
            <a:r>
              <a:rPr lang="en-US" sz="6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</a:p>
        </p:txBody>
      </p:sp>
      <p:sp>
        <p:nvSpPr>
          <p:cNvPr id="11268" name="WordArt 5"/>
          <p:cNvSpPr>
            <a:spLocks noChangeArrowheads="1" noChangeShapeType="1" noTextEdit="1"/>
          </p:cNvSpPr>
          <p:nvPr/>
        </p:nvSpPr>
        <p:spPr bwMode="auto">
          <a:xfrm>
            <a:off x="1066800" y="1143000"/>
            <a:ext cx="71628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828800"/>
            <a:ext cx="8229600" cy="13716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40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en-US" sz="4000" b="1" i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4000" b="1" i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74406" y="3657600"/>
            <a:ext cx="8305800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ầu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4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ốm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vần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lang="en-US" sz="400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  <p:bldP spid="81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</a:t>
            </a:r>
          </a:p>
        </p:txBody>
      </p:sp>
      <p:sp>
        <p:nvSpPr>
          <p:cNvPr id="9224" name="WordArt 8"/>
          <p:cNvSpPr>
            <a:spLocks noChangeArrowheads="1" noChangeShapeType="1" noTextEdit="1"/>
          </p:cNvSpPr>
          <p:nvPr/>
        </p:nvSpPr>
        <p:spPr bwMode="auto">
          <a:xfrm>
            <a:off x="1495425" y="2819400"/>
            <a:ext cx="615315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400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 HẬU- ĐOÀN KẾT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"/>
            <a:ext cx="8305800" cy="6400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Bài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1: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ngữ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a)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hậu,tình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người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vị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tha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thân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mến,bao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dung,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b)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hoăc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hung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cay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nghiệt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hung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tợn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c)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tinh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cưu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mang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cứu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ủng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hộ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hỗ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bảo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vệ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che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chở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,…</a:t>
            </a:r>
          </a:p>
          <a:p>
            <a:pPr marL="0" indent="0" eaLnBrk="1" hangingPunct="1">
              <a:buNone/>
              <a:defRPr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d)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 eaLnBrk="1" hangingPunct="1">
              <a:buNone/>
              <a:defRPr/>
            </a:pP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M:ức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ăn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hạ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bắt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nạt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30480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Arial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74" y="762000"/>
            <a:ext cx="8229600" cy="4114800"/>
          </a:xfrm>
        </p:spPr>
        <p:txBody>
          <a:bodyPr/>
          <a:lstStyle/>
          <a:p>
            <a:pPr lvl="2" algn="just" eaLnBrk="1" hangingPunct="1">
              <a:buFontTx/>
              <a:buNone/>
              <a:defRPr/>
            </a:pP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 Cho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2" algn="just" eaLnBrk="1" hangingPunct="1">
              <a:buFontTx/>
              <a:buNone/>
              <a:defRPr/>
            </a:pP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2" algn="just" eaLnBrk="1" hangingPunct="1">
              <a:buFontTx/>
              <a:buNone/>
              <a:defRPr/>
            </a:pP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8" name="Rectangle 1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latin typeface="Arial"/>
            </a:endParaRPr>
          </a:p>
        </p:txBody>
      </p:sp>
      <p:graphicFrame>
        <p:nvGraphicFramePr>
          <p:cNvPr id="13333" name="Group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439904"/>
              </p:ext>
            </p:extLst>
          </p:nvPr>
        </p:nvGraphicFramePr>
        <p:xfrm>
          <a:off x="464574" y="1420844"/>
          <a:ext cx="8229600" cy="4078224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Tiếng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4">
                              <a:lumMod val="1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lòng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06" name="Text Box 22"/>
          <p:cNvSpPr txBox="1">
            <a:spLocks noChangeArrowheads="1"/>
          </p:cNvSpPr>
          <p:nvPr/>
        </p:nvSpPr>
        <p:spPr bwMode="auto">
          <a:xfrm>
            <a:off x="914400" y="32766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838200" y="2971800"/>
            <a:ext cx="2667000" cy="2708434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latin typeface="Arial"/>
            </a:endParaRPr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5426075" y="3105229"/>
            <a:ext cx="3048000" cy="2708434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3200" dirty="0"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latin typeface="Arial"/>
            </a:endParaRPr>
          </a:p>
        </p:txBody>
      </p:sp>
      <p:sp>
        <p:nvSpPr>
          <p:cNvPr id="8209" name="Text Box 25"/>
          <p:cNvSpPr txBox="1">
            <a:spLocks noChangeArrowheads="1"/>
          </p:cNvSpPr>
          <p:nvPr/>
        </p:nvSpPr>
        <p:spPr bwMode="auto">
          <a:xfrm>
            <a:off x="5029200" y="3276600"/>
            <a:ext cx="19208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133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33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133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>
              <a:latin typeface="Arial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Bài3: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eaLnBrk="1" hangingPunct="1">
              <a:buFontTx/>
              <a:buChar char="-"/>
              <a:defRPr/>
            </a:pP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nàn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None/>
              <a:defRPr/>
            </a:pPr>
            <a:endParaRPr lang="en-US" sz="36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  <a:defRPr/>
            </a:pPr>
            <a:endParaRPr lang="en-US" sz="3600" dirty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>
                <a:latin typeface="Arial"/>
              </a:rPr>
              <a:t>Thảo</a:t>
            </a:r>
            <a:r>
              <a:rPr lang="en-US" dirty="0">
                <a:latin typeface="Arial"/>
              </a:rPr>
              <a:t> </a:t>
            </a:r>
            <a:r>
              <a:rPr lang="en-US" dirty="0" err="1">
                <a:latin typeface="Arial"/>
              </a:rPr>
              <a:t>luận</a:t>
            </a:r>
            <a:r>
              <a:rPr lang="en-US" dirty="0">
                <a:latin typeface="Arial"/>
              </a:rPr>
              <a:t> </a:t>
            </a:r>
            <a:r>
              <a:rPr lang="en-US" dirty="0" err="1">
                <a:latin typeface="Arial"/>
              </a:rPr>
              <a:t>nhóm</a:t>
            </a:r>
            <a:r>
              <a:rPr lang="en-US" dirty="0">
                <a:latin typeface="Arial"/>
              </a:rPr>
              <a:t> 2: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05000"/>
            <a:ext cx="8229600" cy="41148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vi-VN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a,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</a:p>
          <a:p>
            <a:pPr eaLnBrk="1" hangingPunct="1">
              <a:buFontTx/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 eaLnBrk="1" hangingPunct="1">
              <a:buFontTx/>
              <a:buNone/>
              <a:defRPr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a)Ở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may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mắn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xấu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ghen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tị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 eaLnBrk="1" hangingPunct="1">
              <a:buFontTx/>
              <a:buNone/>
              <a:defRPr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1891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 - &amp;quot;Kiểm tra bài cũ: &amp;quot;&quot;/&gt;&lt;property id=&quot;20307&quot; value=&quot;257&quot;/&gt;&lt;/object&gt;&lt;object type=&quot;3&quot; unique_id=&quot;10005&quot;&gt;&lt;property id=&quot;20148&quot; value=&quot;5&quot;/&gt;&lt;property id=&quot;20300&quot; value=&quot;Slide 3 - &amp;quot;Luyện từ và câu&amp;quot;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7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 - &amp;quot;Thảo luận nhóm 2:&amp;quot;&quot;/&gt;&lt;property id=&quot;20307&quot; value=&quot;264&quot;/&gt;&lt;/object&gt;&lt;object type=&quot;3&quot; unique_id=&quot;10011&quot;&gt;&lt;property id=&quot;20148&quot; value=&quot;5&quot;/&gt;&lt;property id=&quot;20300&quot; value=&quot;Slide 9&quot;/&gt;&lt;property id=&quot;20307&quot; value=&quot;271&quot;/&gt;&lt;/object&gt;&lt;object type=&quot;3&quot; unique_id=&quot;10012&quot;&gt;&lt;property id=&quot;20148&quot; value=&quot;5&quot;/&gt;&lt;property id=&quot;20300&quot; value=&quot;Slide 10 - &amp;quot; &amp;quot;&quot;/&gt;&lt;property id=&quot;20307&quot; value=&quot;265&quot;/&gt;&lt;/object&gt;&lt;/object&gt;&lt;object type=&quot;8&quot; unique_id=&quot;10024&quot;&gt;&lt;/object&gt;&lt;/object&gt;&lt;/database&gt;"/>
  <p:tag name="MMPROD_NEXTUNIQUEID" val="10009"/>
  <p:tag name="SECTOMILLISECCONVERTED" val="1"/>
  <p:tag name="ISPRING_RESOURCE_PATHS_HASH_PRESENTER" val="738d1ced32f625977b684b5628eaa9155e262f"/>
</p:tagLst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224</TotalTime>
  <Words>492</Words>
  <Application>Microsoft Office PowerPoint</Application>
  <PresentationFormat>On-screen Show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.VnTime</vt:lpstr>
      <vt:lpstr>Arial</vt:lpstr>
      <vt:lpstr>Tahoma</vt:lpstr>
      <vt:lpstr>Times New Roman</vt:lpstr>
      <vt:lpstr>Wingdings</vt:lpstr>
      <vt:lpstr>Ocean</vt:lpstr>
      <vt:lpstr>PowerPoint Presentation</vt:lpstr>
      <vt:lpstr>Kiểm tra bài cũ: </vt:lpstr>
      <vt:lpstr>Luyện từ và câu</vt:lpstr>
      <vt:lpstr>PowerPoint Presentation</vt:lpstr>
      <vt:lpstr>PowerPoint Presentation</vt:lpstr>
      <vt:lpstr>PowerPoint Presentation</vt:lpstr>
      <vt:lpstr>PowerPoint Presentation</vt:lpstr>
      <vt:lpstr>Thảo luận nhóm 2: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Gi¸o ¸n ®iÖn tö</dc:title>
  <dc:creator>an</dc:creator>
  <cp:lastModifiedBy>Administrator</cp:lastModifiedBy>
  <cp:revision>20</cp:revision>
  <dcterms:created xsi:type="dcterms:W3CDTF">2008-08-22T04:04:10Z</dcterms:created>
  <dcterms:modified xsi:type="dcterms:W3CDTF">2020-09-15T01:02:45Z</dcterms:modified>
</cp:coreProperties>
</file>