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586" r:id="rId2"/>
    <p:sldId id="587" r:id="rId3"/>
    <p:sldId id="468" r:id="rId4"/>
    <p:sldId id="382" r:id="rId5"/>
    <p:sldId id="630" r:id="rId6"/>
    <p:sldId id="577" r:id="rId7"/>
    <p:sldId id="579" r:id="rId8"/>
    <p:sldId id="588" r:id="rId9"/>
    <p:sldId id="590" r:id="rId10"/>
    <p:sldId id="591" r:id="rId11"/>
    <p:sldId id="594" r:id="rId12"/>
    <p:sldId id="595" r:id="rId13"/>
    <p:sldId id="592" r:id="rId14"/>
    <p:sldId id="596" r:id="rId15"/>
    <p:sldId id="597" r:id="rId16"/>
    <p:sldId id="626" r:id="rId17"/>
    <p:sldId id="598" r:id="rId18"/>
    <p:sldId id="599" r:id="rId19"/>
    <p:sldId id="600" r:id="rId20"/>
    <p:sldId id="601" r:id="rId21"/>
    <p:sldId id="602" r:id="rId22"/>
    <p:sldId id="603" r:id="rId23"/>
    <p:sldId id="627" r:id="rId24"/>
    <p:sldId id="605" r:id="rId25"/>
    <p:sldId id="606" r:id="rId26"/>
    <p:sldId id="607" r:id="rId27"/>
    <p:sldId id="608" r:id="rId28"/>
    <p:sldId id="609" r:id="rId29"/>
    <p:sldId id="610" r:id="rId30"/>
    <p:sldId id="611" r:id="rId31"/>
    <p:sldId id="628" r:id="rId32"/>
    <p:sldId id="612" r:id="rId33"/>
    <p:sldId id="613" r:id="rId34"/>
    <p:sldId id="614" r:id="rId35"/>
    <p:sldId id="615" r:id="rId36"/>
    <p:sldId id="629" r:id="rId37"/>
    <p:sldId id="631" r:id="rId38"/>
    <p:sldId id="632" r:id="rId39"/>
    <p:sldId id="616" r:id="rId40"/>
    <p:sldId id="633" r:id="rId41"/>
    <p:sldId id="634" r:id="rId42"/>
    <p:sldId id="635" r:id="rId43"/>
    <p:sldId id="636" r:id="rId44"/>
    <p:sldId id="617" r:id="rId45"/>
    <p:sldId id="637" r:id="rId46"/>
    <p:sldId id="638" r:id="rId47"/>
    <p:sldId id="639" r:id="rId48"/>
    <p:sldId id="640" r:id="rId49"/>
  </p:sldIdLst>
  <p:sldSz cx="9144000" cy="5143500" type="screen16x9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2EEB3"/>
    <a:srgbClr val="00CC00"/>
    <a:srgbClr val="FF3399"/>
    <a:srgbClr val="24CA40"/>
    <a:srgbClr val="FFFF66"/>
    <a:srgbClr val="0CE2E2"/>
    <a:srgbClr val="CC0099"/>
    <a:srgbClr val="008000"/>
    <a:srgbClr val="8C2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3" autoAdjust="0"/>
    <p:restoredTop sz="88810" autoAdjust="0"/>
  </p:normalViewPr>
  <p:slideViewPr>
    <p:cSldViewPr>
      <p:cViewPr>
        <p:scale>
          <a:sx n="70" d="100"/>
          <a:sy n="70" d="100"/>
        </p:scale>
        <p:origin x="-576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Thảo</a:t>
            </a:r>
            <a:r>
              <a:rPr lang="en-US" baseline="0" smtClean="0"/>
              <a:t> luận nhóm 4 (3 phút)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21/05/2020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http://butterflywebsite.com/clipart/Btflyorg.gif" TargetMode="Externa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476250"/>
            <a:ext cx="9144000" cy="5619750"/>
            <a:chOff x="0" y="-476250"/>
            <a:chExt cx="9144000" cy="5619750"/>
          </a:xfrm>
        </p:grpSpPr>
        <p:pic>
          <p:nvPicPr>
            <p:cNvPr id="7" name="Picture 2" descr="H:\for HOANG NGOC HUONG\ANH NEN\nen chua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Buomba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-476250"/>
              <a:ext cx="6477000" cy="93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Buomba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151910"/>
              <a:ext cx="7543800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3" descr="Gi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79" y="1566336"/>
            <a:ext cx="1784841" cy="14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54524" y="2911554"/>
            <a:ext cx="6745372" cy="1003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cs typeface="Arial" pitchFamily="34" charset="0"/>
              </a:rPr>
              <a:t>BÀI GIẢNG MÔN KHOA HỌC</a:t>
            </a:r>
            <a:endParaRPr lang="en-US" sz="4400" b="1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phi lao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133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xà cừ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thông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04800" y="4171950"/>
            <a:ext cx="19812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dứa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8288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tỏi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133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hành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148824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Cây sống trên cạn chịu được khô hạn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0961181">
            <a:off x="1124109" y="549975"/>
            <a:ext cx="6907661" cy="232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600" b="1" dirty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Cây sống trên cạn </a:t>
            </a:r>
            <a:endParaRPr lang="en-US" sz="6600" b="1" dirty="0" smtClean="0">
              <a:ln>
                <a:solidFill>
                  <a:schemeClr val="tx2"/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600" b="1" dirty="0" smtClean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chịu được ẩm ướt</a:t>
            </a:r>
            <a:endParaRPr lang="en-US" sz="6600" b="1" dirty="0">
              <a:ln>
                <a:solidFill>
                  <a:schemeClr val="tx2"/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8750"/>
            <a:ext cx="838200" cy="335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8200" y="3638550"/>
            <a:ext cx="83058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10600" y="-23743"/>
            <a:ext cx="533400" cy="22144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0" y="4206"/>
            <a:ext cx="4152900" cy="571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7970" y="556656"/>
            <a:ext cx="1041230" cy="41486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7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8288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Cây ráy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4324350"/>
            <a:ext cx="3886200" cy="609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Dương xỉ thủy sinh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Cây lá lốt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 flipH="1">
            <a:off x="2828306" y="209550"/>
            <a:ext cx="6239494" cy="2585747"/>
          </a:xfrm>
          <a:prstGeom prst="wedgeRoundRectCallout">
            <a:avLst>
              <a:gd name="adj1" fmla="val 57039"/>
              <a:gd name="adj2" fmla="val 7164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14600" y="0"/>
            <a:ext cx="69342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Em hãy nêu những điều kiện để cây sống và phát triển bình thường</a:t>
            </a:r>
          </a:p>
        </p:txBody>
      </p:sp>
    </p:spTree>
    <p:extLst>
      <p:ext uri="{BB962C8B-B14F-4D97-AF65-F5344CB8AC3E}">
        <p14:creationId xmlns:p14="http://schemas.microsoft.com/office/powerpoint/2010/main" val="34355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9050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Rau má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752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Cây cọ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4478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Rêu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148824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Cây sống trên cạn chịu được khô hạn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1092874">
            <a:off x="2166063" y="312987"/>
            <a:ext cx="482375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8000" b="1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Cây sống </a:t>
            </a:r>
            <a:endParaRPr lang="en-US" sz="8000" b="1" smtClean="0">
              <a:ln>
                <a:solidFill>
                  <a:schemeClr val="tx2"/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8000" b="1" smtClean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dưới nước</a:t>
            </a:r>
            <a:endParaRPr lang="en-US" sz="8000" b="1">
              <a:ln>
                <a:solidFill>
                  <a:schemeClr val="tx2"/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8750"/>
            <a:ext cx="838200" cy="335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8200" y="3638550"/>
            <a:ext cx="83058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10600" y="-23743"/>
            <a:ext cx="533400" cy="22144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0" y="4206"/>
            <a:ext cx="4152900" cy="571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7970" y="556656"/>
            <a:ext cx="1041230" cy="41486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7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" y="0"/>
            <a:ext cx="913945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Bèo hoa dâu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752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8288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 bình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0"/>
            <a:ext cx="915764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895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rau muống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 sen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9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đước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499" y="1072098"/>
            <a:ext cx="8763000" cy="356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NHU CẦU NƯỚC CỦA THỰC VẬT</a:t>
            </a:r>
          </a:p>
        </p:txBody>
      </p:sp>
      <p:pic>
        <p:nvPicPr>
          <p:cNvPr id="7" name="Picture 3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31009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8070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771">
            <a:off x="2137075" y="104893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6541"/>
            <a:ext cx="728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75 0.54677 C -0.05989 0.53535 -0.02986 0.52423 -0.01093 0.50725 C 0.00816 0.48997 0.01233 0.46928 0.02414 0.44335 C 0.03594 0.41803 0.03907 0.37326 0.06059 0.35381 C 0.08212 0.33467 0.12743 0.35196 0.15313 0.32819 C 0.17917 0.30441 0.18039 0.22877 0.2158 0.21118 C 0.25105 0.19389 0.32084 0.23804 0.36476 0.22322 C 0.40834 0.2084 0.43716 0.13461 0.47848 0.1238 C 0.5198 0.11331 0.57171 0.16209 0.6125 0.15992 C 0.65313 0.15746 0.69671 0.12998 0.72327 0.10991 C 0.75018 0.09015 0.74757 0.04477 0.77223 0.03952 C 0.79653 0.03427 0.84636 0.08027 0.87084 0.07904 C 0.89549 0.0778 0.90348 0.04415 0.91945 0.03273 C 0.93507 0.02099 0.92969 0.0142 0.9665 0.00864 C 1.0033 0.00278 1.07136 0.00062 1.13976 -0.00154 " pathEditMode="relative" rAng="0" ptsTypes="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76" y="-27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 nước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148824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Cây sống trên cạn chịu được khô hạn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0961181">
            <a:off x="619170" y="549975"/>
            <a:ext cx="7917552" cy="232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600" b="1" dirty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Cây sống </a:t>
            </a:r>
            <a:r>
              <a:rPr lang="en-US" sz="6600" b="1" dirty="0" smtClean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cả trên cạn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600" b="1" dirty="0" smtClean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 dưới nước</a:t>
            </a:r>
            <a:endParaRPr lang="en-US" sz="6600" b="1" dirty="0">
              <a:ln>
                <a:solidFill>
                  <a:schemeClr val="tx2"/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8750"/>
            <a:ext cx="838200" cy="335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8200" y="3638550"/>
            <a:ext cx="83058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10600" y="-23743"/>
            <a:ext cx="533400" cy="22144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0" y="4206"/>
            <a:ext cx="4152900" cy="571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7970" y="556656"/>
            <a:ext cx="1041230" cy="41486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7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8288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cỏ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19812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Dâm bụt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32004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rau muống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Dừa nước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53183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228600" y="187088"/>
            <a:ext cx="6858000" cy="3222862"/>
          </a:xfrm>
          <a:prstGeom prst="wedgeRoundRectCallout">
            <a:avLst>
              <a:gd name="adj1" fmla="val -49798"/>
              <a:gd name="adj2" fmla="val 7090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459691"/>
            <a:ext cx="62483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loại cây khác nhau có nhu cầu về nước khác nhau. Có cây ưa ẩm, có cây chịu được khô hạn.</a:t>
            </a:r>
          </a:p>
        </p:txBody>
      </p:sp>
    </p:spTree>
    <p:extLst>
      <p:ext uri="{BB962C8B-B14F-4D97-AF65-F5344CB8AC3E}">
        <p14:creationId xmlns:p14="http://schemas.microsoft.com/office/powerpoint/2010/main" val="246574876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66"/>
            <a:ext cx="9144001" cy="5131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66800" y="829497"/>
            <a:ext cx="708660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Nhu </a:t>
            </a:r>
            <a:r>
              <a:rPr lang="en-US" sz="60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cầu </a:t>
            </a:r>
            <a:r>
              <a:rPr lang="en-US" sz="6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về nước </a:t>
            </a:r>
            <a:r>
              <a:rPr lang="en-US" sz="60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6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mỗi loài cây ở từng giai đoạn phát triển</a:t>
            </a:r>
            <a:endParaRPr lang="en-US" sz="6000" b="1" dirty="0">
              <a:solidFill>
                <a:srgbClr val="00CC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0722" y="133350"/>
            <a:ext cx="8594678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 tả những gì em thấy trong hình vẽ</a:t>
            </a:r>
            <a:endParaRPr lang="en-US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1" y="1276350"/>
            <a:ext cx="425127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76350"/>
            <a:ext cx="41148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616121" y="4457700"/>
            <a:ext cx="1660478" cy="55245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0" y="4454857"/>
            <a:ext cx="1660478" cy="55245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66"/>
            <a:ext cx="9144001" cy="5131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66800" y="590550"/>
            <a:ext cx="7086600" cy="4861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66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hiểu nhu cầu nước của các loại thực vật khác nhau</a:t>
            </a:r>
            <a:endParaRPr lang="en-US" sz="6600" b="1" dirty="0">
              <a:solidFill>
                <a:srgbClr val="00CC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" y="0"/>
            <a:ext cx="9129215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0722" y="133350"/>
            <a:ext cx="8594678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 lúc nào cây lúa cần nhiều nước ?</a:t>
            </a:r>
            <a:endParaRPr lang="en-US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85849"/>
            <a:ext cx="2590800" cy="3369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8845" y="4564892"/>
            <a:ext cx="1962434" cy="457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 mới cấy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1" descr="cay___%20(giua)%20__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3" y="1123951"/>
            <a:ext cx="2498678" cy="3330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lualai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81" y="1108312"/>
            <a:ext cx="2528819" cy="3349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24200" y="4564892"/>
            <a:ext cx="2895600" cy="457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 uốn câu vào hạt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38783" y="4564892"/>
            <a:ext cx="1962434" cy="457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 gặt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" y="0"/>
            <a:ext cx="9129215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0722" y="133350"/>
            <a:ext cx="8594678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 cần nhiều nước từ lúc mới cấy đến lúc uốn câu vào hạt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9366" y="4564892"/>
            <a:ext cx="1962434" cy="457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 mới cấy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1" descr="cay___%20(giua)%20__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2" y="1504951"/>
            <a:ext cx="3717877" cy="2949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lualai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04951"/>
            <a:ext cx="4022679" cy="2949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62600" y="4571432"/>
            <a:ext cx="2895600" cy="457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 uốn câu vào hạt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67200" y="2800350"/>
            <a:ext cx="457200" cy="29385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457200" y="209550"/>
            <a:ext cx="7162800" cy="2743200"/>
          </a:xfrm>
          <a:prstGeom prst="wedgeRoundRectCallout">
            <a:avLst>
              <a:gd name="adj1" fmla="val -41769"/>
              <a:gd name="adj2" fmla="val 6743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524292"/>
            <a:ext cx="6172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Tại sao giai đoạn mới cấy và uốn câu vào hạt thì cây lúa cần nhiều nước ?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285750"/>
            <a:ext cx="701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 giai đoạn mới cấy lúa cần nhiều nước để sống và phát triển, giai đoạn uốn câu vào hạt lúa cần nhiều nước để tạo hạt.</a:t>
            </a:r>
          </a:p>
        </p:txBody>
      </p:sp>
    </p:spTree>
    <p:extLst>
      <p:ext uri="{BB962C8B-B14F-4D97-AF65-F5344CB8AC3E}">
        <p14:creationId xmlns:p14="http://schemas.microsoft.com/office/powerpoint/2010/main" val="247702574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-5715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228600" y="129938"/>
            <a:ext cx="6858000" cy="3222862"/>
          </a:xfrm>
          <a:prstGeom prst="wedgeRoundRectCallout">
            <a:avLst>
              <a:gd name="adj1" fmla="val -49798"/>
              <a:gd name="adj2" fmla="val 7090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57150"/>
            <a:ext cx="6324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hãy cho biết những cây nào ở những giao đoạn phát triển khác nhau sẽ cần lượng nước khác nhau 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8789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doan 1 bai ngo n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3124200" cy="3566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n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05" y="1581150"/>
            <a:ext cx="3086100" cy="3562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1581151"/>
            <a:ext cx="2881746" cy="3555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0722" y="133350"/>
            <a:ext cx="8594678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Cây ngô nảy mầm đến lúc ra hoa cần nhiều nước, lúc bắt đầu vào hạt không cần nước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1524000" y="209550"/>
            <a:ext cx="7467600" cy="2743200"/>
          </a:xfrm>
          <a:prstGeom prst="wedgeRoundRectCallout">
            <a:avLst>
              <a:gd name="adj1" fmla="val -41769"/>
              <a:gd name="adj2" fmla="val 6743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524292"/>
            <a:ext cx="6172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/>
              <a:t>Khi thời tiết thay đổi thì nhu cầu về nước của cây thay đổi  như thế </a:t>
            </a:r>
            <a:r>
              <a:rPr lang="en-US" sz="4400" b="1" smtClean="0"/>
              <a:t>nào ?</a:t>
            </a:r>
            <a:endParaRPr lang="en-US" sz="4400" b="1"/>
          </a:p>
        </p:txBody>
      </p:sp>
      <p:sp>
        <p:nvSpPr>
          <p:cNvPr id="8" name="Rectangle 7"/>
          <p:cNvSpPr/>
          <p:nvPr/>
        </p:nvSpPr>
        <p:spPr>
          <a:xfrm>
            <a:off x="1828800" y="303877"/>
            <a:ext cx="701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44132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7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1524000" y="209550"/>
            <a:ext cx="7467600" cy="2743200"/>
          </a:xfrm>
          <a:prstGeom prst="wedgeRoundRectCallout">
            <a:avLst>
              <a:gd name="adj1" fmla="val -41769"/>
              <a:gd name="adj2" fmla="val 6743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6900" y="438150"/>
            <a:ext cx="65913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+mj-lt"/>
                <a:cs typeface="Arial" charset="0"/>
              </a:rPr>
              <a:t>Em có nh</a:t>
            </a:r>
            <a:r>
              <a:rPr lang="en-US" sz="4400" b="1">
                <a:latin typeface="+mj-lt"/>
              </a:rPr>
              <a:t>ậ</a:t>
            </a:r>
            <a:r>
              <a:rPr lang="en-US" sz="4400" b="1">
                <a:latin typeface="+mj-lt"/>
                <a:cs typeface="Arial" charset="0"/>
              </a:rPr>
              <a:t>n xét gì v</a:t>
            </a:r>
            <a:r>
              <a:rPr lang="en-US" sz="4400" b="1">
                <a:latin typeface="+mj-lt"/>
              </a:rPr>
              <a:t>ề</a:t>
            </a:r>
            <a:r>
              <a:rPr lang="en-US" sz="4400" b="1">
                <a:latin typeface="+mj-lt"/>
                <a:cs typeface="Arial" charset="0"/>
              </a:rPr>
              <a:t> nhu c</a:t>
            </a:r>
            <a:r>
              <a:rPr lang="en-US" sz="4400" b="1">
                <a:latin typeface="+mj-lt"/>
              </a:rPr>
              <a:t>ầ</a:t>
            </a:r>
            <a:r>
              <a:rPr lang="en-US" sz="4400" b="1">
                <a:latin typeface="+mj-lt"/>
                <a:cs typeface="Arial" charset="0"/>
              </a:rPr>
              <a:t>u  nư</a:t>
            </a:r>
            <a:r>
              <a:rPr lang="en-US" sz="4400" b="1">
                <a:latin typeface="+mj-lt"/>
              </a:rPr>
              <a:t>ớ</a:t>
            </a:r>
            <a:r>
              <a:rPr lang="en-US" sz="4400" b="1">
                <a:latin typeface="+mj-lt"/>
                <a:cs typeface="Arial" charset="0"/>
              </a:rPr>
              <a:t>c trong nh</a:t>
            </a:r>
            <a:r>
              <a:rPr lang="en-US" sz="4400" b="1">
                <a:latin typeface="+mj-lt"/>
              </a:rPr>
              <a:t>ữ</a:t>
            </a:r>
            <a:r>
              <a:rPr lang="en-US" sz="4400" b="1">
                <a:latin typeface="+mj-lt"/>
                <a:cs typeface="Arial" charset="0"/>
              </a:rPr>
              <a:t>ng giai đo</a:t>
            </a:r>
            <a:r>
              <a:rPr lang="en-US" sz="4400" b="1">
                <a:latin typeface="+mj-lt"/>
              </a:rPr>
              <a:t>ạ</a:t>
            </a:r>
            <a:r>
              <a:rPr lang="en-US" sz="4400" b="1">
                <a:latin typeface="+mj-lt"/>
                <a:cs typeface="Arial" charset="0"/>
              </a:rPr>
              <a:t>n phát tri</a:t>
            </a:r>
            <a:r>
              <a:rPr lang="en-US" sz="4400" b="1">
                <a:latin typeface="+mj-lt"/>
              </a:rPr>
              <a:t>ể</a:t>
            </a:r>
            <a:r>
              <a:rPr lang="en-US" sz="4400" b="1">
                <a:latin typeface="+mj-lt"/>
                <a:cs typeface="Arial" charset="0"/>
              </a:rPr>
              <a:t>n c</a:t>
            </a:r>
            <a:r>
              <a:rPr lang="en-US" sz="4400" b="1">
                <a:latin typeface="+mj-lt"/>
              </a:rPr>
              <a:t>ủ</a:t>
            </a:r>
            <a:r>
              <a:rPr lang="en-US" sz="4400" b="1">
                <a:latin typeface="+mj-lt"/>
                <a:cs typeface="Arial" charset="0"/>
              </a:rPr>
              <a:t>a </a:t>
            </a:r>
            <a:r>
              <a:rPr lang="en-US" sz="4400" b="1" smtClean="0">
                <a:latin typeface="+mj-lt"/>
                <a:cs typeface="Arial" charset="0"/>
              </a:rPr>
              <a:t>cây ?</a:t>
            </a:r>
            <a:endParaRPr lang="en-US" sz="4400" b="1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1636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2400" y="153233"/>
            <a:ext cx="8763000" cy="303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66"/>
            <a:ext cx="9144001" cy="5131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209550"/>
            <a:ext cx="7239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:</a:t>
            </a:r>
          </a:p>
          <a:p>
            <a:pPr algn="just">
              <a:lnSpc>
                <a:spcPct val="130000"/>
              </a:lnSpc>
            </a:pP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Quan sát tranh, ảnh và cây đã chuẩn bị.</a:t>
            </a:r>
          </a:p>
          <a:p>
            <a:pPr algn="just">
              <a:lnSpc>
                <a:spcPct val="130000"/>
              </a:lnSpc>
            </a:pPr>
            <a:r>
              <a:rPr lang="en-US" sz="4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Phân các loài cây thành các nhóm phù hợp.</a:t>
            </a:r>
            <a:endParaRPr lang="en-US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50888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85480"/>
              </p:ext>
            </p:extLst>
          </p:nvPr>
        </p:nvGraphicFramePr>
        <p:xfrm>
          <a:off x="228601" y="209550"/>
          <a:ext cx="8762999" cy="4724400"/>
        </p:xfrm>
        <a:graphic>
          <a:graphicData uri="http://schemas.openxmlformats.org/drawingml/2006/table">
            <a:tbl>
              <a:tblPr/>
              <a:tblGrid>
                <a:gridCol w="2040092"/>
                <a:gridCol w="2150907"/>
                <a:gridCol w="2017898"/>
                <a:gridCol w="2554102"/>
              </a:tblGrid>
              <a:tr h="6998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 loại các nhóm cây theo nhu cầu về nước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7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 sống trên cạn ưa ẩm ướt</a:t>
                      </a: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Cây sống trên cạn chịu được khô hạn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 sống dưới nước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Cây sống cả trên cạn và dưới nước</a:t>
                      </a:r>
                      <a:endParaRPr kumimoji="0" lang="en-US" sz="3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EB3"/>
                    </a:solidFill>
                  </a:tcPr>
                </a:tc>
              </a:tr>
              <a:tr h="2006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468387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75" b="87006" l="0" r="97941">
                        <a14:foregroundMark x1="55179" y1="29782" x2="56935" y2="27926"/>
                        <a14:foregroundMark x1="69049" y1="27280" x2="72683" y2="30266"/>
                        <a14:foregroundMark x1="59176" y1="27684" x2="59176" y2="27684"/>
                        <a14:foregroundMark x1="84979" y1="78289" x2="79770" y2="80145"/>
                        <a14:foregroundMark x1="90672" y1="75464" x2="90672" y2="80307"/>
                        <a14:foregroundMark x1="77892" y1="83132" x2="91399" y2="82405"/>
                        <a14:foregroundMark x1="37674" y1="83535" x2="40460" y2="83212"/>
                        <a14:foregroundMark x1="31012" y1="84826" x2="32162" y2="85714"/>
                        <a14:foregroundMark x1="6602" y1="79661" x2="6481" y2="81517"/>
                        <a14:foregroundMark x1="14294" y1="80872" x2="14294" y2="82163"/>
                        <a14:foregroundMark x1="17807" y1="80145" x2="17929" y2="82324"/>
                        <a14:foregroundMark x1="84979" y1="51332" x2="84979" y2="51332"/>
                        <a14:foregroundMark x1="88128" y1="53188" x2="88128" y2="53188"/>
                        <a14:backgroundMark x1="40218" y1="31558" x2="44579" y2="44633"/>
                        <a14:backgroundMark x1="77044" y1="32365" x2="75651" y2="36885"/>
                        <a14:backgroundMark x1="90248" y1="37369" x2="92368" y2="48830"/>
                        <a14:backgroundMark x1="73773" y1="48265" x2="73289" y2="47458"/>
                        <a14:backgroundMark x1="54634" y1="47135" x2="55663" y2="47458"/>
                        <a14:backgroundMark x1="24833" y1="33575" x2="24712" y2="32365"/>
                        <a14:backgroundMark x1="21684" y1="46086" x2="21078" y2="44633"/>
                        <a14:backgroundMark x1="20715" y1="42615" x2="21078" y2="43099"/>
                        <a14:backgroundMark x1="17141" y1="62066" x2="16414" y2="62066"/>
                        <a14:backgroundMark x1="19927" y1="80145" x2="20957" y2="82889"/>
                        <a14:backgroundMark x1="16172" y1="81356" x2="15809" y2="83535"/>
                        <a14:backgroundMark x1="15809" y1="79984" x2="15809" y2="81033"/>
                        <a14:backgroundMark x1="2059" y1="70460" x2="2059" y2="77159"/>
                        <a14:backgroundMark x1="303" y1="63923" x2="666" y2="66909"/>
                        <a14:backgroundMark x1="5209" y1="59564" x2="5451" y2="62873"/>
                        <a14:backgroundMark x1="5330" y1="72478" x2="6602" y2="73123"/>
                        <a14:backgroundMark x1="5451" y1="63923" x2="6239" y2="67393"/>
                        <a14:backgroundMark x1="85100" y1="51655" x2="85100" y2="51655"/>
                        <a14:backgroundMark x1="88371" y1="53349" x2="88371" y2="5334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" t="6927" b="16884"/>
          <a:stretch/>
        </p:blipFill>
        <p:spPr>
          <a:xfrm>
            <a:off x="1219200" y="475756"/>
            <a:ext cx="6753368" cy="39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09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148824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Cây sống trên cạn chịu được khô hạn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0961181">
            <a:off x="1138536" y="549975"/>
            <a:ext cx="6878807" cy="232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600" b="1" dirty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Cây sống trên cạn </a:t>
            </a:r>
            <a:endParaRPr lang="en-US" sz="6600" b="1" dirty="0" smtClean="0">
              <a:ln>
                <a:solidFill>
                  <a:schemeClr val="tx2"/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600" b="1" dirty="0" smtClean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chịu được </a:t>
            </a:r>
            <a:r>
              <a:rPr lang="en-US" sz="6600" b="1" dirty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khô hạn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8750"/>
            <a:ext cx="838200" cy="335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8200" y="3638550"/>
            <a:ext cx="83058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10600" y="-23743"/>
            <a:ext cx="533400" cy="22144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0" y="4206"/>
            <a:ext cx="4152900" cy="571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7970" y="556656"/>
            <a:ext cx="1041230" cy="41486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7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4171950"/>
            <a:ext cx="25146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Xương rồng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86&quot;/&gt;&lt;/object&gt;&lt;object type=&quot;3&quot; unique_id=&quot;10004&quot;&gt;&lt;property id=&quot;20148&quot; value=&quot;5&quot;/&gt;&lt;property id=&quot;20300&quot; value=&quot;Slide 2&quot;/&gt;&lt;property id=&quot;20307&quot; value=&quot;587&quot;/&gt;&lt;/object&gt;&lt;object type=&quot;3&quot; unique_id=&quot;10005&quot;&gt;&lt;property id=&quot;20148&quot; value=&quot;5&quot;/&gt;&lt;property id=&quot;20300&quot; value=&quot;Slide 3&quot;/&gt;&lt;property id=&quot;20307&quot; value=&quot;468&quot;/&gt;&lt;/object&gt;&lt;object type=&quot;3&quot; unique_id=&quot;10006&quot;&gt;&lt;property id=&quot;20148&quot; value=&quot;5&quot;/&gt;&lt;property id=&quot;20300&quot; value=&quot;Slide 4&quot;/&gt;&lt;property id=&quot;20307&quot; value=&quot;382&quot;/&gt;&lt;/object&gt;&lt;object type=&quot;3&quot; unique_id=&quot;10007&quot;&gt;&lt;property id=&quot;20148&quot; value=&quot;5&quot;/&gt;&lt;property id=&quot;20300&quot; value=&quot;Slide 5&quot;/&gt;&lt;property id=&quot;20307&quot; value=&quot;630&quot;/&gt;&lt;/object&gt;&lt;object type=&quot;3&quot; unique_id=&quot;10008&quot;&gt;&lt;property id=&quot;20148&quot; value=&quot;5&quot;/&gt;&lt;property id=&quot;20300&quot; value=&quot;Slide 6&quot;/&gt;&lt;property id=&quot;20307&quot; value=&quot;577&quot;/&gt;&lt;/object&gt;&lt;object type=&quot;3&quot; unique_id=&quot;10009&quot;&gt;&lt;property id=&quot;20148&quot; value=&quot;5&quot;/&gt;&lt;property id=&quot;20300&quot; value=&quot;Slide 7&quot;/&gt;&lt;property id=&quot;20307&quot; value=&quot;579&quot;/&gt;&lt;/object&gt;&lt;object type=&quot;3&quot; unique_id=&quot;10010&quot;&gt;&lt;property id=&quot;20148&quot; value=&quot;5&quot;/&gt;&lt;property id=&quot;20300&quot; value=&quot;Slide 8&quot;/&gt;&lt;property id=&quot;20307&quot; value=&quot;588&quot;/&gt;&lt;/object&gt;&lt;object type=&quot;3&quot; unique_id=&quot;10011&quot;&gt;&lt;property id=&quot;20148&quot; value=&quot;5&quot;/&gt;&lt;property id=&quot;20300&quot; value=&quot;Slide 9&quot;/&gt;&lt;property id=&quot;20307&quot; value=&quot;590&quot;/&gt;&lt;/object&gt;&lt;object type=&quot;3&quot; unique_id=&quot;10012&quot;&gt;&lt;property id=&quot;20148&quot; value=&quot;5&quot;/&gt;&lt;property id=&quot;20300&quot; value=&quot;Slide 10&quot;/&gt;&lt;property id=&quot;20307&quot; value=&quot;591&quot;/&gt;&lt;/object&gt;&lt;object type=&quot;3&quot; unique_id=&quot;10013&quot;&gt;&lt;property id=&quot;20148&quot; value=&quot;5&quot;/&gt;&lt;property id=&quot;20300&quot; value=&quot;Slide 11&quot;/&gt;&lt;property id=&quot;20307&quot; value=&quot;594&quot;/&gt;&lt;/object&gt;&lt;object type=&quot;3&quot; unique_id=&quot;10014&quot;&gt;&lt;property id=&quot;20148&quot; value=&quot;5&quot;/&gt;&lt;property id=&quot;20300&quot; value=&quot;Slide 12&quot;/&gt;&lt;property id=&quot;20307&quot; value=&quot;595&quot;/&gt;&lt;/object&gt;&lt;object type=&quot;3&quot; unique_id=&quot;10015&quot;&gt;&lt;property id=&quot;20148&quot; value=&quot;5&quot;/&gt;&lt;property id=&quot;20300&quot; value=&quot;Slide 13&quot;/&gt;&lt;property id=&quot;20307&quot; value=&quot;592&quot;/&gt;&lt;/object&gt;&lt;object type=&quot;3&quot; unique_id=&quot;10016&quot;&gt;&lt;property id=&quot;20148&quot; value=&quot;5&quot;/&gt;&lt;property id=&quot;20300&quot; value=&quot;Slide 14&quot;/&gt;&lt;property id=&quot;20307&quot; value=&quot;596&quot;/&gt;&lt;/object&gt;&lt;object type=&quot;3&quot; unique_id=&quot;10017&quot;&gt;&lt;property id=&quot;20148&quot; value=&quot;5&quot;/&gt;&lt;property id=&quot;20300&quot; value=&quot;Slide 15&quot;/&gt;&lt;property id=&quot;20307&quot; value=&quot;597&quot;/&gt;&lt;/object&gt;&lt;object type=&quot;3&quot; unique_id=&quot;10018&quot;&gt;&lt;property id=&quot;20148&quot; value=&quot;5&quot;/&gt;&lt;property id=&quot;20300&quot; value=&quot;Slide 16&quot;/&gt;&lt;property id=&quot;20307&quot; value=&quot;626&quot;/&gt;&lt;/object&gt;&lt;object type=&quot;3&quot; unique_id=&quot;10019&quot;&gt;&lt;property id=&quot;20148&quot; value=&quot;5&quot;/&gt;&lt;property id=&quot;20300&quot; value=&quot;Slide 17&quot;/&gt;&lt;property id=&quot;20307&quot; value=&quot;598&quot;/&gt;&lt;/object&gt;&lt;object type=&quot;3&quot; unique_id=&quot;10020&quot;&gt;&lt;property id=&quot;20148&quot; value=&quot;5&quot;/&gt;&lt;property id=&quot;20300&quot; value=&quot;Slide 18&quot;/&gt;&lt;property id=&quot;20307&quot; value=&quot;599&quot;/&gt;&lt;/object&gt;&lt;object type=&quot;3&quot; unique_id=&quot;10021&quot;&gt;&lt;property id=&quot;20148&quot; value=&quot;5&quot;/&gt;&lt;property id=&quot;20300&quot; value=&quot;Slide 19&quot;/&gt;&lt;property id=&quot;20307&quot; value=&quot;600&quot;/&gt;&lt;/object&gt;&lt;object type=&quot;3&quot; unique_id=&quot;10022&quot;&gt;&lt;property id=&quot;20148&quot; value=&quot;5&quot;/&gt;&lt;property id=&quot;20300&quot; value=&quot;Slide 20&quot;/&gt;&lt;property id=&quot;20307&quot; value=&quot;601&quot;/&gt;&lt;/object&gt;&lt;object type=&quot;3&quot; unique_id=&quot;10023&quot;&gt;&lt;property id=&quot;20148&quot; value=&quot;5&quot;/&gt;&lt;property id=&quot;20300&quot; value=&quot;Slide 21&quot;/&gt;&lt;property id=&quot;20307&quot; value=&quot;602&quot;/&gt;&lt;/object&gt;&lt;object type=&quot;3&quot; unique_id=&quot;10024&quot;&gt;&lt;property id=&quot;20148&quot; value=&quot;5&quot;/&gt;&lt;property id=&quot;20300&quot; value=&quot;Slide 22&quot;/&gt;&lt;property id=&quot;20307&quot; value=&quot;603&quot;/&gt;&lt;/object&gt;&lt;object type=&quot;3&quot; unique_id=&quot;10025&quot;&gt;&lt;property id=&quot;20148&quot; value=&quot;5&quot;/&gt;&lt;property id=&quot;20300&quot; value=&quot;Slide 23&quot;/&gt;&lt;property id=&quot;20307&quot; value=&quot;627&quot;/&gt;&lt;/object&gt;&lt;object type=&quot;3&quot; unique_id=&quot;10026&quot;&gt;&lt;property id=&quot;20148&quot; value=&quot;5&quot;/&gt;&lt;property id=&quot;20300&quot; value=&quot;Slide 24&quot;/&gt;&lt;property id=&quot;20307&quot; value=&quot;605&quot;/&gt;&lt;/object&gt;&lt;object type=&quot;3&quot; unique_id=&quot;10027&quot;&gt;&lt;property id=&quot;20148&quot; value=&quot;5&quot;/&gt;&lt;property id=&quot;20300&quot; value=&quot;Slide 25&quot;/&gt;&lt;property id=&quot;20307&quot; value=&quot;606&quot;/&gt;&lt;/object&gt;&lt;object type=&quot;3&quot; unique_id=&quot;10028&quot;&gt;&lt;property id=&quot;20148&quot; value=&quot;5&quot;/&gt;&lt;property id=&quot;20300&quot; value=&quot;Slide 26&quot;/&gt;&lt;property id=&quot;20307&quot; value=&quot;607&quot;/&gt;&lt;/object&gt;&lt;object type=&quot;3&quot; unique_id=&quot;10029&quot;&gt;&lt;property id=&quot;20148&quot; value=&quot;5&quot;/&gt;&lt;property id=&quot;20300&quot; value=&quot;Slide 27&quot;/&gt;&lt;property id=&quot;20307&quot; value=&quot;608&quot;/&gt;&lt;/object&gt;&lt;object type=&quot;3&quot; unique_id=&quot;10030&quot;&gt;&lt;property id=&quot;20148&quot; value=&quot;5&quot;/&gt;&lt;property id=&quot;20300&quot; value=&quot;Slide 28&quot;/&gt;&lt;property id=&quot;20307&quot; value=&quot;609&quot;/&gt;&lt;/object&gt;&lt;object type=&quot;3&quot; unique_id=&quot;10031&quot;&gt;&lt;property id=&quot;20148&quot; value=&quot;5&quot;/&gt;&lt;property id=&quot;20300&quot; value=&quot;Slide 29&quot;/&gt;&lt;property id=&quot;20307&quot; value=&quot;610&quot;/&gt;&lt;/object&gt;&lt;object type=&quot;3&quot; unique_id=&quot;10032&quot;&gt;&lt;property id=&quot;20148&quot; value=&quot;5&quot;/&gt;&lt;property id=&quot;20300&quot; value=&quot;Slide 30&quot;/&gt;&lt;property id=&quot;20307&quot; value=&quot;611&quot;/&gt;&lt;/object&gt;&lt;object type=&quot;3&quot; unique_id=&quot;10033&quot;&gt;&lt;property id=&quot;20148&quot; value=&quot;5&quot;/&gt;&lt;property id=&quot;20300&quot; value=&quot;Slide 31&quot;/&gt;&lt;property id=&quot;20307&quot; value=&quot;628&quot;/&gt;&lt;/object&gt;&lt;object type=&quot;3&quot; unique_id=&quot;10034&quot;&gt;&lt;property id=&quot;20148&quot; value=&quot;5&quot;/&gt;&lt;property id=&quot;20300&quot; value=&quot;Slide 32&quot;/&gt;&lt;property id=&quot;20307&quot; value=&quot;612&quot;/&gt;&lt;/object&gt;&lt;object type=&quot;3&quot; unique_id=&quot;10035&quot;&gt;&lt;property id=&quot;20148&quot; value=&quot;5&quot;/&gt;&lt;property id=&quot;20300&quot; value=&quot;Slide 33&quot;/&gt;&lt;property id=&quot;20307&quot; value=&quot;613&quot;/&gt;&lt;/object&gt;&lt;object type=&quot;3&quot; unique_id=&quot;10036&quot;&gt;&lt;property id=&quot;20148&quot; value=&quot;5&quot;/&gt;&lt;property id=&quot;20300&quot; value=&quot;Slide 34&quot;/&gt;&lt;property id=&quot;20307&quot; value=&quot;614&quot;/&gt;&lt;/object&gt;&lt;object type=&quot;3&quot; unique_id=&quot;10037&quot;&gt;&lt;property id=&quot;20148&quot; value=&quot;5&quot;/&gt;&lt;property id=&quot;20300&quot; value=&quot;Slide 35&quot;/&gt;&lt;property id=&quot;20307&quot; value=&quot;615&quot;/&gt;&lt;/object&gt;&lt;object type=&quot;3&quot; unique_id=&quot;10038&quot;&gt;&lt;property id=&quot;20148&quot; value=&quot;5&quot;/&gt;&lt;property id=&quot;20300&quot; value=&quot;Slide 36&quot;/&gt;&lt;property id=&quot;20307&quot; value=&quot;629&quot;/&gt;&lt;/object&gt;&lt;object type=&quot;3&quot; unique_id=&quot;10039&quot;&gt;&lt;property id=&quot;20148&quot; value=&quot;5&quot;/&gt;&lt;property id=&quot;20300&quot; value=&quot;Slide 37&quot;/&gt;&lt;property id=&quot;20307&quot; value=&quot;631&quot;/&gt;&lt;/object&gt;&lt;object type=&quot;3&quot; unique_id=&quot;10040&quot;&gt;&lt;property id=&quot;20148&quot; value=&quot;5&quot;/&gt;&lt;property id=&quot;20300&quot; value=&quot;Slide 38&quot;/&gt;&lt;property id=&quot;20307&quot; value=&quot;632&quot;/&gt;&lt;/object&gt;&lt;object type=&quot;3&quot; unique_id=&quot;10041&quot;&gt;&lt;property id=&quot;20148&quot; value=&quot;5&quot;/&gt;&lt;property id=&quot;20300&quot; value=&quot;Slide 39&quot;/&gt;&lt;property id=&quot;20307&quot; value=&quot;616&quot;/&gt;&lt;/object&gt;&lt;object type=&quot;3&quot; unique_id=&quot;10042&quot;&gt;&lt;property id=&quot;20148&quot; value=&quot;5&quot;/&gt;&lt;property id=&quot;20300&quot; value=&quot;Slide 40&quot;/&gt;&lt;property id=&quot;20307&quot; value=&quot;633&quot;/&gt;&lt;/object&gt;&lt;object type=&quot;3&quot; unique_id=&quot;10043&quot;&gt;&lt;property id=&quot;20148&quot; value=&quot;5&quot;/&gt;&lt;property id=&quot;20300&quot; value=&quot;Slide 41&quot;/&gt;&lt;property id=&quot;20307&quot; value=&quot;634&quot;/&gt;&lt;/object&gt;&lt;object type=&quot;3&quot; unique_id=&quot;10044&quot;&gt;&lt;property id=&quot;20148&quot; value=&quot;5&quot;/&gt;&lt;property id=&quot;20300&quot; value=&quot;Slide 42&quot;/&gt;&lt;property id=&quot;20307&quot; value=&quot;635&quot;/&gt;&lt;/object&gt;&lt;object type=&quot;3&quot; unique_id=&quot;10045&quot;&gt;&lt;property id=&quot;20148&quot; value=&quot;5&quot;/&gt;&lt;property id=&quot;20300&quot; value=&quot;Slide 43&quot;/&gt;&lt;property id=&quot;20307&quot; value=&quot;636&quot;/&gt;&lt;/object&gt;&lt;object type=&quot;3&quot; unique_id=&quot;10046&quot;&gt;&lt;property id=&quot;20148&quot; value=&quot;5&quot;/&gt;&lt;property id=&quot;20300&quot; value=&quot;Slide 44&quot;/&gt;&lt;property id=&quot;20307&quot; value=&quot;617&quot;/&gt;&lt;/object&gt;&lt;object type=&quot;3&quot; unique_id=&quot;10047&quot;&gt;&lt;property id=&quot;20148&quot; value=&quot;5&quot;/&gt;&lt;property id=&quot;20300&quot; value=&quot;Slide 45&quot;/&gt;&lt;property id=&quot;20307&quot; value=&quot;637&quot;/&gt;&lt;/object&gt;&lt;object type=&quot;3&quot; unique_id=&quot;10048&quot;&gt;&lt;property id=&quot;20148&quot; value=&quot;5&quot;/&gt;&lt;property id=&quot;20300&quot; value=&quot;Slide 46&quot;/&gt;&lt;property id=&quot;20307&quot; value=&quot;638&quot;/&gt;&lt;/object&gt;&lt;object type=&quot;3&quot; unique_id=&quot;10049&quot;&gt;&lt;property id=&quot;20148&quot; value=&quot;5&quot;/&gt;&lt;property id=&quot;20300&quot; value=&quot;Slide 47&quot;/&gt;&lt;property id=&quot;20307&quot; value=&quot;639&quot;/&gt;&lt;/object&gt;&lt;object type=&quot;3&quot; unique_id=&quot;10050&quot;&gt;&lt;property id=&quot;20148&quot; value=&quot;5&quot;/&gt;&lt;property id=&quot;20300&quot; value=&quot;Slide 48&quot;/&gt;&lt;property id=&quot;20307&quot; value=&quot;640&quot;/&gt;&lt;/object&gt;&lt;/object&gt;&lt;object type=&quot;8&quot; unique_id=&quot;1010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</TotalTime>
  <Words>488</Words>
  <Application>Microsoft Office PowerPoint</Application>
  <PresentationFormat>On-screen Show (16:9)</PresentationFormat>
  <Paragraphs>70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MTC</cp:lastModifiedBy>
  <cp:revision>370</cp:revision>
  <dcterms:created xsi:type="dcterms:W3CDTF">2014-09-16T11:54:17Z</dcterms:created>
  <dcterms:modified xsi:type="dcterms:W3CDTF">2020-05-21T05:39:08Z</dcterms:modified>
</cp:coreProperties>
</file>