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21" r:id="rId4"/>
    <p:sldId id="322" r:id="rId5"/>
    <p:sldId id="323" r:id="rId6"/>
    <p:sldId id="324" r:id="rId7"/>
    <p:sldId id="32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CCFF"/>
    <a:srgbClr val="00FFFF"/>
    <a:srgbClr val="FF9900"/>
    <a:srgbClr val="66FF66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1" autoAdjust="0"/>
    <p:restoredTop sz="91213" autoAdjust="0"/>
  </p:normalViewPr>
  <p:slideViewPr>
    <p:cSldViewPr>
      <p:cViewPr varScale="1">
        <p:scale>
          <a:sx n="86" d="100"/>
          <a:sy n="86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AAEA1-00D2-4662-8919-69803C11A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5FCDA-844F-46E6-96CF-2A7D4B354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C02E0-141D-40F0-9264-1B7990B9E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C0E16-0E2A-4499-9766-1750FB84B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B8A70-EBE6-4FFE-8240-9A45876D2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860E-CABE-4AA3-95DB-CE47677D6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0733-83ED-4BA2-A5D3-8AE39E448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B1F20-CC36-4E74-8DEF-F8003DFF7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0E4C-6D43-4A7C-98AF-00BE35D94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FEC7-DE39-4DFA-AFE8-5B277D440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94915-94D5-473A-B79E-6C603E183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93B80-4E98-4F90-85CB-F03A010CEA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Commercial Scrip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Commercial Scrip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CC0000"/>
                </a:solidFill>
                <a:latin typeface="Times New Roman" pitchFamily="18" charset="0"/>
              </a:rPr>
              <a:t>Môn Tự nhiên Xã hội - Lớp 3</a:t>
            </a:r>
          </a:p>
        </p:txBody>
      </p:sp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0" y="-76200"/>
            <a:ext cx="9296400" cy="6934200"/>
            <a:chOff x="-48" y="0"/>
            <a:chExt cx="5856" cy="4368"/>
          </a:xfrm>
        </p:grpSpPr>
        <p:pic>
          <p:nvPicPr>
            <p:cNvPr id="2052" name="Picture 8" descr="ABARBLY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9" descr="ABARBLY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9"/>
              <a:ext cx="561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10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1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2" descr="1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3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50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4" descr="anim1690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28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5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56511">
              <a:off x="4896" y="350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6" descr="anim1690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08" y="2136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67783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0486" y="175260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LÀNG QUÊ </a:t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VÀ </a:t>
            </a:r>
            <a:b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ĐÔ THỊ</a:t>
            </a:r>
            <a:endParaRPr lang="vi-VN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xomnhiepanh.com/uploads/gallery/2009/08/5851_1251309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592"/>
            <a:ext cx="9144000" cy="36454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6020" name="Picture 4" descr="http://phongvevietmy.com/public/uploads/images/images/dat%20ve%20may%20bay%20di%20buon%20ma%20thuot%2021apr13(1).jpg"/>
          <p:cNvPicPr>
            <a:picLocks noChangeAspect="1" noChangeArrowheads="1"/>
          </p:cNvPicPr>
          <p:nvPr/>
        </p:nvPicPr>
        <p:blipFill>
          <a:blip r:embed="rId3" cstate="print"/>
          <a:srcRect t="44487"/>
          <a:stretch>
            <a:fillRect/>
          </a:stretch>
        </p:blipFill>
        <p:spPr bwMode="auto">
          <a:xfrm>
            <a:off x="0" y="0"/>
            <a:ext cx="9144000" cy="33956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71800"/>
            <a:ext cx="61722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PHONG CẢNH, NHÀ CỬA</a:t>
            </a:r>
            <a:endParaRPr lang="vi-V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/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Đường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thông</a:t>
            </a:r>
            <a:endParaRPr lang="vi-V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9090" name="Picture 2" descr="http://svec.org.vn/uploads/nghien-cuu/2013_10/nong-thon-hien-n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8" y="3886200"/>
            <a:ext cx="4584062" cy="2895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9092" name="Picture 4" descr="http://static.banchanviet.vn/data/term/city/7/images/buonmathu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4267200" cy="2844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9094" name="Picture 6" descr="http://www.travinh.gov.vn/wps/wcm/connect/966eea804f07ba1fb4e9bd1b505cfce8/hinh+do+thi+(big).jpg?MOD=AJPERES&amp;CACHEID=966eea804f07ba1fb4e9bd1b505cfce8"/>
          <p:cNvPicPr>
            <a:picLocks noChangeAspect="1" noChangeArrowheads="1"/>
          </p:cNvPicPr>
          <p:nvPr/>
        </p:nvPicPr>
        <p:blipFill>
          <a:blip r:embed="rId4" cstate="print"/>
          <a:srcRect t="32558"/>
          <a:stretch>
            <a:fillRect/>
          </a:stretch>
        </p:blipFill>
        <p:spPr bwMode="auto">
          <a:xfrm>
            <a:off x="3907218" y="1475511"/>
            <a:ext cx="5084382" cy="2286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9096" name="Picture 8" descr="http://baobaclieu.vn/database/newsimg/2012/09/07/t4.jpg"/>
          <p:cNvPicPr>
            <a:picLocks noChangeAspect="1" noChangeArrowheads="1"/>
          </p:cNvPicPr>
          <p:nvPr/>
        </p:nvPicPr>
        <p:blipFill>
          <a:blip r:embed="rId5" cstate="print"/>
          <a:srcRect l="42647" t="27601" b="15546"/>
          <a:stretch>
            <a:fillRect/>
          </a:stretch>
        </p:blipFill>
        <p:spPr bwMode="auto">
          <a:xfrm>
            <a:off x="152400" y="1371600"/>
            <a:ext cx="3581400" cy="236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057400"/>
            <a:ext cx="3581400" cy="1143000"/>
          </a:xfrm>
        </p:spPr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NGHỀ NGHIỆP</a:t>
            </a:r>
            <a:endParaRPr lang="vi-V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0114" name="Picture 2" descr="http://vieclamhaiphong.net/upload/Pro2Data/_Pro2Data_98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4666"/>
            <a:ext cx="2514600" cy="175393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6" name="Picture 4" descr="http://images.danviet.vn/CMSImage/Resources/Uploaded/baogiay2/anh%20che%20thai%20nguyen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648200"/>
            <a:ext cx="2524969" cy="18937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8" name="Picture 6" descr="http://images.danviet.vn/Systems/2012/09/20/22611dayng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2536242" cy="1905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20" name="Picture 8" descr="http://www.baoanhdatmui.vn/vcms/media/photos/2006/8/28.8/Cauchuyendongsong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"/>
            <a:ext cx="2514600" cy="12573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det m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800600"/>
            <a:ext cx="2560320" cy="18135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Picture 7" descr="Co khi Dong lu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950234"/>
            <a:ext cx="2575560" cy="16522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Picture 2" descr="http://www.misa.com.vn/Portals/0/Upload2012/yahoocomvn/Images/su_khac_nhau_giua_cuoc_song_cong_so_dong_va_ta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750570"/>
            <a:ext cx="2590800" cy="194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 THẤY SỰ KHÁC NHAU NÀO?</a:t>
            </a:r>
            <a:endParaRPr lang="vi-V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Group 126"/>
          <p:cNvGraphicFramePr>
            <a:graphicFrameLocks noGrp="1"/>
          </p:cNvGraphicFramePr>
          <p:nvPr>
            <p:ph idx="1"/>
          </p:nvPr>
        </p:nvGraphicFramePr>
        <p:xfrm>
          <a:off x="103910" y="2014536"/>
          <a:ext cx="8915400" cy="4691064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0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5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 Box 102"/>
          <p:cNvSpPr txBox="1">
            <a:spLocks noChangeArrowheads="1"/>
          </p:cNvSpPr>
          <p:nvPr/>
        </p:nvSpPr>
        <p:spPr bwMode="auto">
          <a:xfrm>
            <a:off x="609600" y="213201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1">
              <a:solidFill>
                <a:srgbClr val="0070C0"/>
              </a:solidFill>
            </a:endParaRPr>
          </a:p>
        </p:txBody>
      </p:sp>
      <p:sp>
        <p:nvSpPr>
          <p:cNvPr id="7" name="Text Box 103"/>
          <p:cNvSpPr txBox="1">
            <a:spLocks noChangeArrowheads="1"/>
          </p:cNvSpPr>
          <p:nvPr/>
        </p:nvSpPr>
        <p:spPr bwMode="auto">
          <a:xfrm>
            <a:off x="304800" y="266541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</a:rPr>
              <a:t>Phong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cảnh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304800" y="3884611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Nhà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cửa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 Box 105"/>
          <p:cNvSpPr txBox="1">
            <a:spLocks noChangeArrowheads="1"/>
          </p:cNvSpPr>
          <p:nvPr/>
        </p:nvSpPr>
        <p:spPr bwMode="auto">
          <a:xfrm>
            <a:off x="304800" y="5027611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70C0"/>
                </a:solidFill>
              </a:rPr>
              <a:t>Đường sá</a:t>
            </a: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304800" y="5757861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</a:rPr>
              <a:t>Hoạt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giao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thông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 Box 107"/>
          <p:cNvSpPr txBox="1">
            <a:spLocks noChangeArrowheads="1"/>
          </p:cNvSpPr>
          <p:nvPr/>
        </p:nvSpPr>
        <p:spPr bwMode="auto">
          <a:xfrm>
            <a:off x="3075710" y="2513011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Chật</a:t>
            </a:r>
            <a:r>
              <a:rPr lang="en-US" sz="2400" b="1" dirty="0"/>
              <a:t> </a:t>
            </a:r>
            <a:r>
              <a:rPr lang="en-US" sz="2400" b="1" dirty="0" err="1"/>
              <a:t>hẹp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ít</a:t>
            </a:r>
            <a:r>
              <a:rPr lang="en-US" sz="2400" b="1" dirty="0" smtClean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cối</a:t>
            </a:r>
            <a:endParaRPr lang="en-US" sz="2400" b="1" dirty="0"/>
          </a:p>
        </p:txBody>
      </p:sp>
      <p:sp>
        <p:nvSpPr>
          <p:cNvPr id="12" name="Text Box 108"/>
          <p:cNvSpPr txBox="1">
            <a:spLocks noChangeArrowheads="1"/>
          </p:cNvSpPr>
          <p:nvPr/>
        </p:nvSpPr>
        <p:spPr bwMode="auto">
          <a:xfrm>
            <a:off x="2971800" y="3503611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 </a:t>
            </a:r>
            <a:r>
              <a:rPr lang="en-US" sz="2400" b="1" dirty="0" err="1"/>
              <a:t>tầng</a:t>
            </a:r>
            <a:r>
              <a:rPr lang="en-US" sz="2400" b="1" dirty="0"/>
              <a:t> san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 smtClean="0"/>
              <a:t>nhau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nơi</a:t>
            </a:r>
            <a:r>
              <a:rPr lang="en-US" sz="2400" b="1" dirty="0" smtClean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vườn</a:t>
            </a:r>
            <a:r>
              <a:rPr lang="en-US" sz="2400" b="1" dirty="0"/>
              <a:t> </a:t>
            </a:r>
            <a:r>
              <a:rPr lang="en-US" sz="2400" b="1" dirty="0" err="1" smtClean="0"/>
              <a:t>rau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chuồng</a:t>
            </a:r>
            <a:r>
              <a:rPr lang="en-US" sz="2400" b="1" dirty="0" smtClean="0"/>
              <a:t>..</a:t>
            </a:r>
            <a:endParaRPr lang="en-US" sz="2400" b="1" dirty="0"/>
          </a:p>
        </p:txBody>
      </p:sp>
      <p:sp>
        <p:nvSpPr>
          <p:cNvPr id="13" name="Text Box 113"/>
          <p:cNvSpPr txBox="1">
            <a:spLocks noChangeArrowheads="1"/>
          </p:cNvSpPr>
          <p:nvPr/>
        </p:nvSpPr>
        <p:spPr bwMode="auto">
          <a:xfrm>
            <a:off x="2999510" y="4951411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Đường rộng, lát gạch, rải nhựa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3048000" y="5881686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xe</a:t>
            </a:r>
            <a:r>
              <a:rPr lang="en-US" sz="2400" b="1" dirty="0"/>
              <a:t> ô </a:t>
            </a:r>
            <a:r>
              <a:rPr lang="en-US" sz="2400" b="1" dirty="0" err="1"/>
              <a:t>tô</a:t>
            </a:r>
            <a:r>
              <a:rPr lang="en-US" sz="2400" b="1" dirty="0"/>
              <a:t>, </a:t>
            </a:r>
            <a:r>
              <a:rPr lang="en-US" sz="2400" b="1" dirty="0" err="1"/>
              <a:t>xe</a:t>
            </a:r>
            <a:r>
              <a:rPr lang="en-US" sz="2400" b="1" dirty="0"/>
              <a:t> </a:t>
            </a:r>
            <a:r>
              <a:rPr lang="en-US" sz="2400" b="1" dirty="0" err="1"/>
              <a:t>máy</a:t>
            </a:r>
            <a:endParaRPr lang="en-US" sz="2400" b="1" dirty="0"/>
          </a:p>
        </p:txBody>
      </p:sp>
      <p:sp>
        <p:nvSpPr>
          <p:cNvPr id="15" name="Text Box 115"/>
          <p:cNvSpPr txBox="1">
            <a:spLocks noChangeArrowheads="1"/>
          </p:cNvSpPr>
          <p:nvPr/>
        </p:nvSpPr>
        <p:spPr bwMode="auto">
          <a:xfrm>
            <a:off x="6096000" y="2501205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 smtClean="0"/>
              <a:t>cối</a:t>
            </a:r>
            <a:r>
              <a:rPr lang="en-US" sz="2400" b="1" dirty="0" smtClean="0"/>
              <a:t>, </a:t>
            </a:r>
            <a:r>
              <a:rPr lang="en-US" sz="2400" b="1" dirty="0" err="1"/>
              <a:t>ruộng</a:t>
            </a:r>
            <a:r>
              <a:rPr lang="en-US" sz="2400" b="1" dirty="0"/>
              <a:t> </a:t>
            </a:r>
            <a:r>
              <a:rPr lang="en-US" sz="2400" b="1" dirty="0" err="1" smtClean="0"/>
              <a:t>vườn</a:t>
            </a:r>
            <a:endParaRPr lang="en-US" sz="2400" dirty="0"/>
          </a:p>
        </p:txBody>
      </p:sp>
      <p:sp>
        <p:nvSpPr>
          <p:cNvPr id="16" name="Text Box 116"/>
          <p:cNvSpPr txBox="1">
            <a:spLocks noChangeArrowheads="1"/>
          </p:cNvSpPr>
          <p:nvPr/>
        </p:nvSpPr>
        <p:spPr bwMode="auto">
          <a:xfrm>
            <a:off x="6019800" y="3524071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ngói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vườn</a:t>
            </a:r>
            <a:r>
              <a:rPr lang="en-US" sz="2400" b="1" dirty="0"/>
              <a:t> </a:t>
            </a:r>
            <a:r>
              <a:rPr lang="en-US" sz="2400" b="1" dirty="0" err="1" smtClean="0"/>
              <a:t>cây</a:t>
            </a:r>
            <a:r>
              <a:rPr lang="en-US" sz="2400" b="1" dirty="0" smtClean="0"/>
              <a:t>, </a:t>
            </a:r>
            <a:r>
              <a:rPr lang="en-US" sz="2400" b="1" dirty="0" err="1"/>
              <a:t>ao</a:t>
            </a:r>
            <a:r>
              <a:rPr lang="en-US" sz="2400" b="1" dirty="0"/>
              <a:t> </a:t>
            </a:r>
            <a:r>
              <a:rPr lang="en-US" sz="2400" b="1" dirty="0" err="1"/>
              <a:t>cá</a:t>
            </a:r>
            <a:r>
              <a:rPr lang="en-US" sz="2400" b="1" dirty="0"/>
              <a:t>, </a:t>
            </a:r>
            <a:r>
              <a:rPr lang="en-US" sz="2400" b="1" dirty="0" err="1" smtClean="0"/>
              <a:t>vật</a:t>
            </a:r>
            <a:r>
              <a:rPr lang="en-US" sz="2400" b="1" dirty="0" smtClean="0"/>
              <a:t> </a:t>
            </a:r>
            <a:r>
              <a:rPr lang="en-US" sz="2400" b="1" dirty="0" err="1"/>
              <a:t>nuôi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endParaRPr lang="en-US" sz="2400" b="1" dirty="0"/>
          </a:p>
        </p:txBody>
      </p:sp>
      <p:sp>
        <p:nvSpPr>
          <p:cNvPr id="17" name="Text Box 117"/>
          <p:cNvSpPr txBox="1">
            <a:spLocks noChangeArrowheads="1"/>
          </p:cNvSpPr>
          <p:nvPr/>
        </p:nvSpPr>
        <p:spPr bwMode="auto">
          <a:xfrm>
            <a:off x="6019800" y="4951411"/>
            <a:ext cx="2667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làng</a:t>
            </a:r>
            <a:r>
              <a:rPr lang="en-US" sz="2400" b="1" dirty="0"/>
              <a:t> </a:t>
            </a:r>
            <a:r>
              <a:rPr lang="en-US" sz="2400" b="1" dirty="0" err="1"/>
              <a:t>hẹp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bờ</a:t>
            </a:r>
            <a:r>
              <a:rPr lang="en-US" sz="2400" b="1" dirty="0" smtClean="0"/>
              <a:t> </a:t>
            </a:r>
            <a:r>
              <a:rPr lang="en-US" sz="2400" b="1" dirty="0" err="1"/>
              <a:t>đê</a:t>
            </a:r>
            <a:endParaRPr lang="en-US" sz="2400" b="1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8" name="Text Box 118"/>
          <p:cNvSpPr txBox="1">
            <a:spLocks noChangeArrowheads="1"/>
          </p:cNvSpPr>
          <p:nvPr/>
        </p:nvSpPr>
        <p:spPr bwMode="auto">
          <a:xfrm>
            <a:off x="6019800" y="58674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Đi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ít</a:t>
            </a:r>
            <a:r>
              <a:rPr lang="en-US" sz="2400" b="1" dirty="0" smtClean="0"/>
              <a:t> </a:t>
            </a:r>
            <a:r>
              <a:rPr lang="en-US" sz="2400" b="1" dirty="0" err="1"/>
              <a:t>xe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xe</a:t>
            </a:r>
            <a:r>
              <a:rPr lang="en-US" sz="2400" b="1" dirty="0" smtClean="0"/>
              <a:t> </a:t>
            </a: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nông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-76200"/>
            <a:ext cx="9296400" cy="6934200"/>
            <a:chOff x="-48" y="0"/>
            <a:chExt cx="5856" cy="4368"/>
          </a:xfrm>
        </p:grpSpPr>
        <p:pic>
          <p:nvPicPr>
            <p:cNvPr id="24582" name="Picture 3" descr="ABARBLY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4" descr="ABARBLY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9"/>
              <a:ext cx="561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5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6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7" descr="1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8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50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9" descr="anim1690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28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0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56511">
              <a:off x="4896" y="350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1" descr="anim1690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08" y="2136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WordArt 13"/>
          <p:cNvSpPr>
            <a:spLocks noChangeArrowheads="1" noChangeShapeType="1" noTextEdit="1"/>
          </p:cNvSpPr>
          <p:nvPr/>
        </p:nvSpPr>
        <p:spPr bwMode="auto">
          <a:xfrm>
            <a:off x="990600" y="492125"/>
            <a:ext cx="7010400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ngoan, học giỏi</a:t>
            </a:r>
          </a:p>
        </p:txBody>
      </p:sp>
      <p:pic>
        <p:nvPicPr>
          <p:cNvPr id="24580" name="Picture 14" descr="chuong_gio_26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2697163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5" descr="flower-11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86225"/>
            <a:ext cx="15541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12&quot;&gt;&lt;property id=&quot;20148&quot; value=&quot;5&quot;/&gt;&lt;property id=&quot;20300&quot; value=&quot;Slide 1 - &amp;quot;LÀNG QUÊ  VÀ  ĐÔ THỊ&amp;quot;&quot;/&gt;&lt;property id=&quot;20307&quot; value=&quot;320&quot;/&gt;&lt;/object&gt;&lt;object type=&quot;3&quot; unique_id=&quot;10013&quot;&gt;&lt;property id=&quot;20148&quot; value=&quot;5&quot;/&gt;&lt;property id=&quot;20300&quot; value=&quot;Slide 2 - &amp;quot;PHONG CẢNH, NHÀ CỬA&amp;quot;&quot;/&gt;&lt;property id=&quot;20307&quot; value=&quot;321&quot;/&gt;&lt;/object&gt;&lt;object type=&quot;3&quot; unique_id=&quot;10014&quot;&gt;&lt;property id=&quot;20148&quot; value=&quot;5&quot;/&gt;&lt;property id=&quot;20300&quot; value=&quot;Slide 3 - &amp;quot;Đường sá, giao thông&amp;quot;&quot;/&gt;&lt;property id=&quot;20307&quot; value=&quot;322&quot;/&gt;&lt;/object&gt;&lt;object type=&quot;3&quot; unique_id=&quot;10015&quot;&gt;&lt;property id=&quot;20148&quot; value=&quot;5&quot;/&gt;&lt;property id=&quot;20300&quot; value=&quot;Slide 4 - &amp;quot;NGHỀ NGHIỆP&amp;quot;&quot;/&gt;&lt;property id=&quot;20307&quot; value=&quot;323&quot;/&gt;&lt;/object&gt;&lt;object type=&quot;3&quot; unique_id=&quot;10016&quot;&gt;&lt;property id=&quot;20148&quot; value=&quot;5&quot;/&gt;&lt;property id=&quot;20300&quot; value=&quot;Slide 5 - &amp;quot;BẠN THẤY SỰ KHÁC NHAU NÀO?&amp;quot;&quot;/&gt;&lt;property id=&quot;20307&quot; value=&quot;324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119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LÀNG QUÊ  VÀ  ĐÔ THỊ</vt:lpstr>
      <vt:lpstr>PHONG CẢNH, NHÀ CỬA</vt:lpstr>
      <vt:lpstr>Đường sá, giao thông</vt:lpstr>
      <vt:lpstr>NGHỀ NGHIỆP</vt:lpstr>
      <vt:lpstr>BẠN THẤY SỰ KHÁC NHAU NÀO?</vt:lpstr>
      <vt:lpstr>PowerPoint Presentation</vt:lpstr>
    </vt:vector>
  </TitlesOfParts>
  <Company>Tieu Hoc Xuan Phu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Thi Thanh</dc:creator>
  <cp:lastModifiedBy>Windows User</cp:lastModifiedBy>
  <cp:revision>103</cp:revision>
  <dcterms:created xsi:type="dcterms:W3CDTF">2010-12-01T21:38:48Z</dcterms:created>
  <dcterms:modified xsi:type="dcterms:W3CDTF">2021-12-17T14:01:57Z</dcterms:modified>
</cp:coreProperties>
</file>