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4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F3FF1E-C3FB-4BAF-84A4-BA76822347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72BDB-5B2C-490D-9B0A-B1F004193A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22A57-FAB0-4749-B609-2AAD6B9F1C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5641C1-1F1F-4B0E-A310-B45F9AC4F2B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01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F58D82-2EBB-472C-96CF-B7B1DADCB76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552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90477A-1F56-4B62-9957-3573939E265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90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1E57ED-AEBA-471E-B437-98B1E2D36AA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726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C5E81D-E64D-4044-AC28-7A30A7C4F62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34761B-D110-44BE-96E7-89CE88D0C64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13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D30E21-AE65-45BD-875B-18F332A7AF6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02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79130A-7069-45B4-9D83-6A028C2EFC4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06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6B5F6-F871-43B9-ACF4-91927C6A3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EB1534-A098-4BE2-A7E1-39D0BBACC7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361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FC355-0F29-4564-9EEA-2A7FE0BF4B2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3190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647E7-FBC5-450E-A6D1-9D922264E28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33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ACC27-BA70-4A8C-994F-ED39ED65E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1B52C1-BB41-4952-A831-8348AB0E2B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80D8B4-A9FB-4B97-97DE-EE474BC4DE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2BBA2-9DAF-4396-8193-C3072528E2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D6931-7A56-4571-89FB-763CD925B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761FB6-211A-4F59-A536-BFC3A87524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2B5C7-8A06-45E6-A6F7-59CB685234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E4E764-BE1E-4702-A247-63D4E01B68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A262AF7-CE7F-4B28-A064-624F55ADEDC8}" type="slidenum">
              <a:rPr lang="en-US" altLang="en-US" smtClean="0">
                <a:solidFill>
                  <a:srgbClr val="000000"/>
                </a:solidFill>
                <a:cs typeface="Arial"/>
              </a:rPr>
              <a:pPr/>
              <a:t>‹#›</a:t>
            </a:fld>
            <a:endParaRPr lang="en-US" altLang="en-US" smtClean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5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354138" y="1154113"/>
            <a:ext cx="6494462" cy="5118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0" hangingPunct="0"/>
            <a:r>
              <a:rPr lang="vi-VN" b="1" kern="1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b="1" kern="1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ÁI MỘ B</a:t>
            </a:r>
          </a:p>
        </p:txBody>
      </p:sp>
      <p:sp>
        <p:nvSpPr>
          <p:cNvPr id="31749" name="WordArt 5"/>
          <p:cNvSpPr>
            <a:spLocks noChangeArrowheads="1" noChangeShapeType="1" noTextEdit="1"/>
          </p:cNvSpPr>
          <p:nvPr/>
        </p:nvSpPr>
        <p:spPr bwMode="auto">
          <a:xfrm>
            <a:off x="1371599" y="3646488"/>
            <a:ext cx="6342063" cy="849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en-US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/>
              </a:rPr>
              <a:t> </a:t>
            </a:r>
            <a:r>
              <a:rPr lang="en-US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TOÁN</a:t>
            </a:r>
          </a:p>
        </p:txBody>
      </p:sp>
      <p:sp>
        <p:nvSpPr>
          <p:cNvPr id="3076" name="WordArt 6"/>
          <p:cNvSpPr>
            <a:spLocks noChangeArrowheads="1" noChangeShapeType="1" noTextEdit="1"/>
          </p:cNvSpPr>
          <p:nvPr/>
        </p:nvSpPr>
        <p:spPr bwMode="auto">
          <a:xfrm>
            <a:off x="3505200" y="4724400"/>
            <a:ext cx="24384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/>
            <a:r>
              <a:rPr lang="en-US" b="1" kern="10" smtClean="0">
                <a:solidFill>
                  <a:srgbClr val="00B0F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Lớp: 3</a:t>
            </a:r>
          </a:p>
        </p:txBody>
      </p:sp>
      <p:sp>
        <p:nvSpPr>
          <p:cNvPr id="31751" name="WordArt 7"/>
          <p:cNvSpPr>
            <a:spLocks noChangeArrowheads="1" noChangeShapeType="1" noTextEdit="1"/>
          </p:cNvSpPr>
          <p:nvPr/>
        </p:nvSpPr>
        <p:spPr bwMode="auto">
          <a:xfrm>
            <a:off x="1527175" y="7392976"/>
            <a:ext cx="5867400" cy="4961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H"/>
                <a:cs typeface="Arial"/>
              </a:rPr>
              <a:t> </a:t>
            </a:r>
            <a:r>
              <a:rPr lang="en-US" b="1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 HỌC</a:t>
            </a:r>
            <a:r>
              <a:rPr lang="en-US" b="1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2016 - 2017</a:t>
            </a:r>
            <a:endParaRPr lang="en-US" b="1" kern="10" dirty="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103688" y="2438400"/>
            <a:ext cx="100806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vi-VN" altLang="en-US" sz="54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9" name="Picture 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6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15335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3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663" y="0"/>
            <a:ext cx="143033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5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05054" flipH="1">
            <a:off x="7425531" y="5218907"/>
            <a:ext cx="176053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14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19800"/>
            <a:ext cx="5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" descr="HOLLY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790700" y="27813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" descr="HOLLY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96100" y="32385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2" descr="HOLLY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629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2" descr="HOLLY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354138" y="6272213"/>
            <a:ext cx="6629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355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5288" y="1772816"/>
            <a:ext cx="1152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>
                <a:latin typeface="Times New Roman" pitchFamily="18" charset="0"/>
                <a:cs typeface="Times New Roman" pitchFamily="18" charset="0"/>
              </a:rPr>
              <a:t>Bài 1:</a:t>
            </a:r>
            <a:r>
              <a:rPr lang="vi-VN" sz="2400" b="1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331913" y="1711261"/>
            <a:ext cx="28813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latin typeface="Times New Roman" pitchFamily="18" charset="0"/>
                <a:cs typeface="Times New Roman" pitchFamily="18" charset="0"/>
              </a:rPr>
              <a:t>Đặt tính rồi tính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719932" y="3187700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a) 213 x 3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708400" y="3187700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b) 374 x 2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192044" y="3219245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c) 203 x 4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827088" y="4437063"/>
            <a:ext cx="1008062" cy="1016000"/>
            <a:chOff x="521" y="2795"/>
            <a:chExt cx="635" cy="640"/>
          </a:xfrm>
        </p:grpSpPr>
        <p:sp>
          <p:nvSpPr>
            <p:cNvPr id="3092" name="Text Box 12"/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213</a:t>
              </a:r>
            </a:p>
            <a:p>
              <a:pPr>
                <a:spcBef>
                  <a:spcPct val="50000"/>
                </a:spcBef>
              </a:pPr>
              <a:r>
                <a:rPr lang="vi-VN" sz="2400" u="sng">
                  <a:latin typeface="Times New Roman" pitchFamily="18" charset="0"/>
                  <a:cs typeface="Times New Roman" pitchFamily="18" charset="0"/>
                </a:rPr>
                <a:t>    3</a:t>
              </a:r>
              <a:endParaRPr lang="en-US" sz="2400" u="sng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 Box 13"/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x</a:t>
              </a:r>
              <a:endParaRPr lang="en-US" sz="2400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708400" y="4437063"/>
            <a:ext cx="1008063" cy="1016000"/>
            <a:chOff x="521" y="2795"/>
            <a:chExt cx="635" cy="640"/>
          </a:xfrm>
        </p:grpSpPr>
        <p:sp>
          <p:nvSpPr>
            <p:cNvPr id="3090" name="Text Box 16"/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374</a:t>
              </a:r>
            </a:p>
            <a:p>
              <a:pPr>
                <a:spcBef>
                  <a:spcPct val="50000"/>
                </a:spcBef>
              </a:pPr>
              <a:r>
                <a:rPr lang="vi-VN" sz="2400" u="sng">
                  <a:latin typeface="Times New Roman" pitchFamily="18" charset="0"/>
                  <a:cs typeface="Times New Roman" pitchFamily="18" charset="0"/>
                </a:rPr>
                <a:t>    2</a:t>
              </a:r>
              <a:endParaRPr lang="en-US" sz="2400" u="sng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1" name="Text Box 17"/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x</a:t>
              </a:r>
              <a:endParaRPr lang="en-US" sz="2400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443663" y="4437063"/>
            <a:ext cx="1008062" cy="1016000"/>
            <a:chOff x="521" y="2795"/>
            <a:chExt cx="635" cy="640"/>
          </a:xfrm>
        </p:grpSpPr>
        <p:sp>
          <p:nvSpPr>
            <p:cNvPr id="3088" name="Text Box 19"/>
            <p:cNvSpPr txBox="1">
              <a:spLocks noChangeArrowheads="1"/>
            </p:cNvSpPr>
            <p:nvPr/>
          </p:nvSpPr>
          <p:spPr bwMode="auto">
            <a:xfrm>
              <a:off x="612" y="2795"/>
              <a:ext cx="54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>
                  <a:latin typeface="Times New Roman" pitchFamily="18" charset="0"/>
                  <a:cs typeface="Times New Roman" pitchFamily="18" charset="0"/>
                </a:rPr>
                <a:t>203</a:t>
              </a:r>
            </a:p>
            <a:p>
              <a:pPr>
                <a:spcBef>
                  <a:spcPct val="50000"/>
                </a:spcBef>
              </a:pPr>
              <a:r>
                <a:rPr lang="vi-VN" sz="2400" u="sng">
                  <a:latin typeface="Times New Roman" pitchFamily="18" charset="0"/>
                  <a:cs typeface="Times New Roman" pitchFamily="18" charset="0"/>
                </a:rPr>
                <a:t>    4</a:t>
              </a:r>
              <a:endParaRPr lang="en-US" sz="2400" u="sng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9" name="Text Box 20"/>
            <p:cNvSpPr txBox="1">
              <a:spLocks noChangeArrowheads="1"/>
            </p:cNvSpPr>
            <p:nvPr/>
          </p:nvSpPr>
          <p:spPr bwMode="auto">
            <a:xfrm>
              <a:off x="521" y="2976"/>
              <a:ext cx="1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/>
                <a:t>x</a:t>
              </a:r>
              <a:endParaRPr lang="en-US" sz="2400"/>
            </a:p>
          </p:txBody>
        </p:sp>
      </p:grp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971550" y="5330825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639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851275" y="5300663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748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573838" y="530225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812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748463" y="44370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932613" y="49895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0" grpId="0"/>
      <p:bldP spid="3081" grpId="0"/>
      <p:bldP spid="3082" grpId="0"/>
      <p:bldP spid="3083" grpId="0"/>
      <p:bldP spid="3093" grpId="0"/>
      <p:bldP spid="3094" grpId="0"/>
      <p:bldP spid="3095" grpId="0"/>
      <p:bldP spid="3096" grpId="0"/>
      <p:bldP spid="3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61045" y="141677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Bài 2: 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331913" y="1412776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Đặt tính rồi tính ( theo mẫu)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Line 25"/>
          <p:cNvSpPr>
            <a:spLocks noChangeShapeType="1"/>
          </p:cNvSpPr>
          <p:nvPr/>
        </p:nvSpPr>
        <p:spPr bwMode="auto">
          <a:xfrm>
            <a:off x="1979613" y="35734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26"/>
          <p:cNvSpPr>
            <a:spLocks noChangeShapeType="1"/>
          </p:cNvSpPr>
          <p:nvPr/>
        </p:nvSpPr>
        <p:spPr bwMode="auto">
          <a:xfrm>
            <a:off x="1979613" y="39084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989138" y="35242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1979613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2157413" y="385127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3</a:t>
            </a:r>
            <a:endParaRPr lang="en-US" sz="2400" b="1"/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1042988" y="42211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</a:t>
            </a:r>
            <a:endParaRPr lang="en-US" sz="2400" b="1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0429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u="sng"/>
              <a:t>8</a:t>
            </a:r>
            <a:endParaRPr lang="en-US" sz="2400" b="1" u="sng"/>
          </a:p>
        </p:txBody>
      </p:sp>
      <p:sp>
        <p:nvSpPr>
          <p:cNvPr id="4108" name="Text Box 33"/>
          <p:cNvSpPr txBox="1">
            <a:spLocks noChangeArrowheads="1"/>
          </p:cNvSpPr>
          <p:nvPr/>
        </p:nvSpPr>
        <p:spPr bwMode="auto">
          <a:xfrm>
            <a:off x="1227138" y="35639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1227138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1044575" y="4565650"/>
            <a:ext cx="93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12</a:t>
            </a:r>
            <a:endParaRPr lang="en-US" sz="2400" b="1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042988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9</a:t>
            </a:r>
            <a:endParaRPr lang="en-US" sz="2400" b="1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flipV="1">
            <a:off x="971550" y="4941888"/>
            <a:ext cx="6477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1219200" y="48704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1250950" y="515778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28</a:t>
            </a:r>
            <a:endParaRPr lang="en-US" sz="2400" b="1"/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23383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7</a:t>
            </a:r>
            <a:endParaRPr lang="en-US" sz="2400" b="1"/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395413" y="55165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0</a:t>
            </a:r>
            <a:endParaRPr lang="en-US" sz="2400" b="1"/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1490663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4118" name="Text Box 45"/>
          <p:cNvSpPr txBox="1">
            <a:spLocks noChangeArrowheads="1"/>
          </p:cNvSpPr>
          <p:nvPr/>
        </p:nvSpPr>
        <p:spPr bwMode="auto">
          <a:xfrm>
            <a:off x="1476375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>
            <a:off x="1200150" y="5532438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3851275" y="3429000"/>
            <a:ext cx="0" cy="2592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-0.00035 0.0925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6 1.85185E-6 L -0.00815 0.1870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2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0" dur="20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8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/>
      <p:bldP spid="4123" grpId="1"/>
      <p:bldP spid="4123" grpId="2"/>
      <p:bldP spid="4123" grpId="3"/>
      <p:bldP spid="4123" grpId="4"/>
      <p:bldP spid="4123" grpId="5"/>
      <p:bldP spid="4125" grpId="0"/>
      <p:bldP spid="4125" grpId="1"/>
      <p:bldP spid="4126" grpId="0"/>
      <p:bldP spid="4126" grpId="1"/>
      <p:bldP spid="4127" grpId="0"/>
      <p:bldP spid="4127" grpId="1"/>
      <p:bldP spid="4128" grpId="0"/>
      <p:bldP spid="4130" grpId="0"/>
      <p:bldP spid="4130" grpId="1"/>
      <p:bldP spid="4131" grpId="0"/>
      <p:bldP spid="4132" grpId="0"/>
      <p:bldP spid="4134" grpId="0" animBg="1"/>
      <p:bldP spid="4136" grpId="0"/>
      <p:bldP spid="4136" grpId="1"/>
      <p:bldP spid="4137" grpId="0"/>
      <p:bldP spid="4138" grpId="0"/>
      <p:bldP spid="4138" grpId="1"/>
      <p:bldP spid="4139" grpId="0"/>
      <p:bldP spid="4140" grpId="0"/>
      <p:bldP spid="4140" grpId="1"/>
      <p:bldP spid="4143" grpId="0" animBg="1"/>
      <p:bldP spid="41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6"/>
          <p:cNvSpPr>
            <a:spLocks noChangeShapeType="1"/>
          </p:cNvSpPr>
          <p:nvPr/>
        </p:nvSpPr>
        <p:spPr bwMode="auto">
          <a:xfrm>
            <a:off x="6245225" y="3476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Line 7"/>
          <p:cNvSpPr>
            <a:spLocks noChangeShapeType="1"/>
          </p:cNvSpPr>
          <p:nvPr/>
        </p:nvSpPr>
        <p:spPr bwMode="auto">
          <a:xfrm>
            <a:off x="6245225" y="3811588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245225" y="34353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245225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413500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3</a:t>
            </a:r>
            <a:endParaRPr lang="en-US" sz="2400" b="1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508625" y="40767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308600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</a:t>
            </a:r>
            <a:endParaRPr lang="en-US" sz="2400" b="1"/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5492750" y="34671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492750" y="34766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308600" y="34766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9</a:t>
            </a:r>
            <a:endParaRPr lang="en-US" sz="2400" b="1"/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676900" y="43497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0</a:t>
            </a:r>
            <a:endParaRPr lang="en-US" sz="2400" b="1"/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680075" y="34512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5699125" y="345281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6604000" y="37639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7</a:t>
            </a:r>
            <a:endParaRPr lang="en-US" sz="2400" b="1"/>
          </a:p>
        </p:txBody>
      </p:sp>
      <p:sp>
        <p:nvSpPr>
          <p:cNvPr id="5137" name="Line 31"/>
          <p:cNvSpPr>
            <a:spLocks noChangeShapeType="1"/>
          </p:cNvSpPr>
          <p:nvPr/>
        </p:nvSpPr>
        <p:spPr bwMode="auto">
          <a:xfrm>
            <a:off x="3419475" y="35734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1979613" y="35734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1979613" y="39084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1989138" y="35242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979613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157413" y="385127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3</a:t>
            </a:r>
            <a:endParaRPr lang="en-US" sz="2400" b="1"/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1042988" y="42211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</a:t>
            </a:r>
            <a:endParaRPr lang="en-US" sz="2400" b="1"/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10429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1227138" y="35639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211263" y="42291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4</a:t>
            </a:r>
            <a:endParaRPr lang="en-US" sz="2400" b="1"/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1044575" y="4565650"/>
            <a:ext cx="93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12</a:t>
            </a:r>
            <a:endParaRPr lang="en-US" sz="2400" b="1"/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1042988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9</a:t>
            </a:r>
            <a:endParaRPr lang="en-US" sz="2400" b="1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 flipV="1">
            <a:off x="971550" y="4941888"/>
            <a:ext cx="6477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1219200" y="487045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</a:t>
            </a:r>
            <a:endParaRPr lang="en-US" sz="2400" b="1"/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1250950" y="515778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28</a:t>
            </a:r>
            <a:endParaRPr lang="en-US" sz="2400" b="1"/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2338388" y="38608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7</a:t>
            </a:r>
            <a:endParaRPr lang="en-US" sz="2400" b="1"/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395413" y="55165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0</a:t>
            </a:r>
            <a:endParaRPr lang="en-US" sz="2400" b="1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1450975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387475" y="48847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/>
              <a:t>8</a:t>
            </a:r>
            <a:endParaRPr lang="en-US" sz="2400" b="1"/>
          </a:p>
        </p:txBody>
      </p:sp>
      <p:sp>
        <p:nvSpPr>
          <p:cNvPr id="5170" name="Line 50"/>
          <p:cNvSpPr>
            <a:spLocks noChangeShapeType="1"/>
          </p:cNvSpPr>
          <p:nvPr/>
        </p:nvSpPr>
        <p:spPr bwMode="auto">
          <a:xfrm>
            <a:off x="1200150" y="5532438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3708400" y="3357563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2" name="Line 52"/>
          <p:cNvSpPr>
            <a:spLocks noChangeShapeType="1"/>
          </p:cNvSpPr>
          <p:nvPr/>
        </p:nvSpPr>
        <p:spPr bwMode="auto">
          <a:xfrm flipH="1">
            <a:off x="971550" y="423703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684213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a) </a:t>
            </a:r>
            <a:r>
              <a:rPr lang="vi-VN" sz="2400" b="1">
                <a:solidFill>
                  <a:srgbClr val="0000CC"/>
                </a:solidFill>
              </a:rPr>
              <a:t>396 : 3</a:t>
            </a:r>
            <a:endParaRPr lang="en-US" sz="2400" b="1">
              <a:solidFill>
                <a:srgbClr val="0000CC"/>
              </a:solidFill>
            </a:endParaRP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3059113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b) </a:t>
            </a:r>
            <a:r>
              <a:rPr lang="vi-VN" sz="2400" b="1">
                <a:solidFill>
                  <a:srgbClr val="0000CC"/>
                </a:solidFill>
              </a:rPr>
              <a:t>630 : 7</a:t>
            </a:r>
            <a:endParaRPr lang="en-US" sz="2400" b="1">
              <a:solidFill>
                <a:srgbClr val="0000CC"/>
              </a:solidFill>
            </a:endParaRP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5003800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c) </a:t>
            </a:r>
            <a:r>
              <a:rPr lang="vi-VN" sz="2400" b="1">
                <a:solidFill>
                  <a:srgbClr val="FF0000"/>
                </a:solidFill>
              </a:rPr>
              <a:t>457 : 4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7127875" y="6092825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d) </a:t>
            </a:r>
            <a:r>
              <a:rPr lang="vi-VN" sz="2400" b="1">
                <a:solidFill>
                  <a:srgbClr val="FF0000"/>
                </a:solidFill>
              </a:rPr>
              <a:t>724 : 6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" name="Text Box 57"/>
          <p:cNvSpPr txBox="1">
            <a:spLocks noChangeArrowheads="1"/>
          </p:cNvSpPr>
          <p:nvPr/>
        </p:nvSpPr>
        <p:spPr bwMode="auto">
          <a:xfrm>
            <a:off x="293739" y="198884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Bài 2: 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8"/>
          <p:cNvSpPr txBox="1">
            <a:spLocks noChangeArrowheads="1"/>
          </p:cNvSpPr>
          <p:nvPr/>
        </p:nvSpPr>
        <p:spPr bwMode="auto">
          <a:xfrm>
            <a:off x="1252436" y="1988840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Đặt tính rồi tính ( theo mẫu)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3" dur="2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1.85185E-6 L -0.0007 0.0400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0.00139 0.0912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8" dur="2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1" dur="2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4" dur="2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7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0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3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6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9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2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5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8" dur="2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4" dur="2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7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0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3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6" dur="2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9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2" dur="2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5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8" grpId="1"/>
      <p:bldP spid="5128" grpId="2"/>
      <p:bldP spid="5129" grpId="0"/>
      <p:bldP spid="5129" grpId="1"/>
      <p:bldP spid="5130" grpId="0"/>
      <p:bldP spid="5130" grpId="1"/>
      <p:bldP spid="5131" grpId="0"/>
      <p:bldP spid="5132" grpId="0"/>
      <p:bldP spid="5132" grpId="1"/>
      <p:bldP spid="5134" grpId="0"/>
      <p:bldP spid="5134" grpId="1"/>
      <p:bldP spid="5136" grpId="0"/>
      <p:bldP spid="5136" grpId="1"/>
      <p:bldP spid="5141" grpId="0"/>
      <p:bldP spid="5142" grpId="0"/>
      <p:bldP spid="5147" grpId="0"/>
      <p:bldP spid="5152" grpId="0" animBg="1"/>
      <p:bldP spid="5153" grpId="0" animBg="1"/>
      <p:bldP spid="5154" grpId="0"/>
      <p:bldP spid="5155" grpId="0"/>
      <p:bldP spid="5156" grpId="0"/>
      <p:bldP spid="5157" grpId="0"/>
      <p:bldP spid="5158" grpId="0"/>
      <p:bldP spid="5158" grpId="1"/>
      <p:bldP spid="5159" grpId="0"/>
      <p:bldP spid="5160" grpId="0"/>
      <p:bldP spid="5161" grpId="0"/>
      <p:bldP spid="5162" grpId="0"/>
      <p:bldP spid="5163" grpId="0" animBg="1"/>
      <p:bldP spid="5164" grpId="0"/>
      <p:bldP spid="5165" grpId="0"/>
      <p:bldP spid="5166" grpId="0"/>
      <p:bldP spid="5167" grpId="0"/>
      <p:bldP spid="5168" grpId="0"/>
      <p:bldP spid="5169" grpId="0"/>
      <p:bldP spid="5170" grpId="0" animBg="1"/>
      <p:bldP spid="5171" grpId="0"/>
      <p:bldP spid="5172" grpId="0" animBg="1"/>
      <p:bldP spid="5173" grpId="0"/>
      <p:bldP spid="5174" grpId="0"/>
      <p:bldP spid="5175" grpId="0"/>
      <p:bldP spid="51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539750" y="206057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Bài 3: 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08175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9"/>
          <p:cNvSpPr>
            <a:spLocks noChangeShapeType="1"/>
          </p:cNvSpPr>
          <p:nvPr/>
        </p:nvSpPr>
        <p:spPr bwMode="auto">
          <a:xfrm>
            <a:off x="3203575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4500563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7102475" y="30749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2"/>
          <p:cNvSpPr>
            <a:spLocks noChangeShapeType="1"/>
          </p:cNvSpPr>
          <p:nvPr/>
        </p:nvSpPr>
        <p:spPr bwMode="auto">
          <a:xfrm>
            <a:off x="5805488" y="30686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>
            <a:off x="1908175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4"/>
          <p:cNvSpPr>
            <a:spLocks noChangeShapeType="1"/>
          </p:cNvSpPr>
          <p:nvPr/>
        </p:nvSpPr>
        <p:spPr bwMode="auto">
          <a:xfrm>
            <a:off x="3203575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5"/>
          <p:cNvSpPr>
            <a:spLocks noChangeShapeType="1"/>
          </p:cNvSpPr>
          <p:nvPr/>
        </p:nvSpPr>
        <p:spPr bwMode="auto">
          <a:xfrm>
            <a:off x="4500563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6"/>
          <p:cNvSpPr>
            <a:spLocks noChangeShapeType="1"/>
          </p:cNvSpPr>
          <p:nvPr/>
        </p:nvSpPr>
        <p:spPr bwMode="auto">
          <a:xfrm>
            <a:off x="7102475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Line 17"/>
          <p:cNvSpPr>
            <a:spLocks noChangeShapeType="1"/>
          </p:cNvSpPr>
          <p:nvPr/>
        </p:nvSpPr>
        <p:spPr bwMode="auto">
          <a:xfrm>
            <a:off x="5821363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8"/>
          <p:cNvSpPr>
            <a:spLocks noChangeShapeType="1"/>
          </p:cNvSpPr>
          <p:nvPr/>
        </p:nvSpPr>
        <p:spPr bwMode="auto">
          <a:xfrm>
            <a:off x="8412163" y="29559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AutoShape 23"/>
          <p:cNvSpPr>
            <a:spLocks/>
          </p:cNvSpPr>
          <p:nvPr/>
        </p:nvSpPr>
        <p:spPr bwMode="auto">
          <a:xfrm rot="5400000">
            <a:off x="2492375" y="2132013"/>
            <a:ext cx="144463" cy="1296987"/>
          </a:xfrm>
          <a:prstGeom prst="leftBrace">
            <a:avLst>
              <a:gd name="adj1" fmla="val 748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2170113" y="2276475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172 cm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9" name="AutoShape 25"/>
          <p:cNvSpPr>
            <a:spLocks/>
          </p:cNvSpPr>
          <p:nvPr/>
        </p:nvSpPr>
        <p:spPr bwMode="auto">
          <a:xfrm rot="-5400000">
            <a:off x="5101431" y="167482"/>
            <a:ext cx="130175" cy="6507162"/>
          </a:xfrm>
          <a:prstGeom prst="leftBrace">
            <a:avLst>
              <a:gd name="adj1" fmla="val 41656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716463" y="3357563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cm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3" name="Text Box 27"/>
          <p:cNvSpPr txBox="1">
            <a:spLocks noChangeArrowheads="1"/>
          </p:cNvSpPr>
          <p:nvPr/>
        </p:nvSpPr>
        <p:spPr bwMode="auto">
          <a:xfrm>
            <a:off x="1603375" y="2627313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A</a:t>
            </a:r>
            <a:endParaRPr lang="en-US" sz="2400"/>
          </a:p>
        </p:txBody>
      </p:sp>
      <p:sp>
        <p:nvSpPr>
          <p:cNvPr id="6164" name="Text Box 28"/>
          <p:cNvSpPr txBox="1">
            <a:spLocks noChangeArrowheads="1"/>
          </p:cNvSpPr>
          <p:nvPr/>
        </p:nvSpPr>
        <p:spPr bwMode="auto">
          <a:xfrm>
            <a:off x="3122613" y="2620963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B</a:t>
            </a:r>
            <a:endParaRPr lang="en-US" sz="2400"/>
          </a:p>
        </p:txBody>
      </p:sp>
      <p:sp>
        <p:nvSpPr>
          <p:cNvPr id="6165" name="Text Box 29"/>
          <p:cNvSpPr txBox="1">
            <a:spLocks noChangeArrowheads="1"/>
          </p:cNvSpPr>
          <p:nvPr/>
        </p:nvSpPr>
        <p:spPr bwMode="auto">
          <a:xfrm>
            <a:off x="8220075" y="3094038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/>
              <a:t>C</a:t>
            </a:r>
            <a:endParaRPr lang="en-US" sz="2400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2771775" y="4868863"/>
            <a:ext cx="46085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endParaRPr lang="vi-VN" sz="2400" b="1"/>
          </a:p>
          <a:p>
            <a:pPr marL="342900" indent="-342900" algn="ctr">
              <a:spcBef>
                <a:spcPct val="50000"/>
              </a:spcBef>
            </a:pPr>
            <a:r>
              <a:rPr lang="vi-VN" sz="2400" b="1"/>
              <a:t>688 + 172 = 860 ( cm)</a:t>
            </a:r>
            <a:endParaRPr lang="en-US" sz="2400" b="1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3995738" y="3829050"/>
            <a:ext cx="23050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>
              <a:spcBef>
                <a:spcPct val="50000"/>
              </a:spcBef>
            </a:pPr>
            <a:endParaRPr lang="en-US" sz="24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132138" y="4221163"/>
            <a:ext cx="360045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Đoạn thẳng BC dài là</a:t>
            </a: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3348038" y="4637088"/>
            <a:ext cx="3887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172  X  4  =   688 (cm)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2130425" y="5013325"/>
            <a:ext cx="56880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Đoạn thẳng AB dài là</a:t>
            </a:r>
          </a:p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5364163" y="5805488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Đáp số : 860 cm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468313" y="6165850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Cách 2: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2484438" y="6237288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172  X  5  =  860 ( cm)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  <p:bldP spid="6167" grpId="0" animBg="1"/>
      <p:bldP spid="6168" grpId="0"/>
      <p:bldP spid="6169" grpId="0" animBg="1"/>
      <p:bldP spid="6170" grpId="0"/>
      <p:bldP spid="6174" grpId="0"/>
      <p:bldP spid="6176" grpId="0"/>
      <p:bldP spid="6177" grpId="0"/>
      <p:bldP spid="6178" grpId="0"/>
      <p:bldP spid="6179" grpId="0"/>
      <p:bldP spid="6180" grpId="0"/>
      <p:bldP spid="6181" grpId="0"/>
      <p:bldP spid="61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7"/>
          <p:cNvSpPr txBox="1">
            <a:spLocks noChangeArrowheads="1"/>
          </p:cNvSpPr>
          <p:nvPr/>
        </p:nvSpPr>
        <p:spPr bwMode="auto">
          <a:xfrm>
            <a:off x="42241" y="1700808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u="sng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vi-VN" sz="2400" b="1">
                <a:latin typeface="Times New Roman" pitchFamily="18" charset="0"/>
                <a:cs typeface="Times New Roman" pitchFamily="18" charset="0"/>
              </a:rPr>
              <a:t>: 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0" y="2398713"/>
            <a:ext cx="3492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Times New Roman" pitchFamily="18" charset="0"/>
                <a:cs typeface="Times New Roman" pitchFamily="18" charset="0"/>
              </a:rPr>
              <a:t>Tóm tắt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Kế hoạch: 450 chiếc áo</a:t>
            </a:r>
          </a:p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Đã dệt : 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kế hoạch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Còn phải dệt: ? chiếc áo</a:t>
            </a:r>
          </a:p>
        </p:txBody>
      </p:sp>
      <p:graphicFrame>
        <p:nvGraphicFramePr>
          <p:cNvPr id="8201" name="Object 9"/>
          <p:cNvGraphicFramePr>
            <a:graphicFrameLocks noGrp="1" noChangeAspect="1"/>
          </p:cNvGraphicFramePr>
          <p:nvPr>
            <p:ph idx="1"/>
          </p:nvPr>
        </p:nvGraphicFramePr>
        <p:xfrm>
          <a:off x="1395413" y="3941763"/>
          <a:ext cx="304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413" y="3941763"/>
                        <a:ext cx="304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Line 11"/>
          <p:cNvSpPr>
            <a:spLocks noChangeShapeType="1"/>
          </p:cNvSpPr>
          <p:nvPr/>
        </p:nvSpPr>
        <p:spPr bwMode="auto">
          <a:xfrm>
            <a:off x="3544018" y="2838451"/>
            <a:ext cx="0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003800" y="2205531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u="sng"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sz="24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340495" y="2881160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Số áo đã dệt là: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340495" y="3338360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450 : 5  = 90 ( chiếc áo)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168879" y="3869532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Số áo còn phải dệt là: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269057" y="4478338"/>
            <a:ext cx="4103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450 – 90  = 360 ( chiếc áo)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762061" y="4935538"/>
            <a:ext cx="3348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360 chiếc áo 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4" grpId="0"/>
      <p:bldP spid="8205" grpId="0"/>
      <p:bldP spid="8206" grpId="0"/>
      <p:bldP spid="8207" grpId="0"/>
      <p:bldP spid="8208" grpId="0"/>
      <p:bldP spid="82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490026" y="116479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  <a:cs typeface="Times New Roman" pitchFamily="18" charset="0"/>
              </a:rPr>
              <a:t>Bài 5:  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1916113" y="1124744"/>
            <a:ext cx="6913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  <a:cs typeface="Times New Roman" pitchFamily="18" charset="0"/>
              </a:rPr>
              <a:t>Tính độ dài mỗi đường gấp khúc: </a:t>
            </a:r>
            <a:r>
              <a:rPr lang="en-US" b="1" i="1">
                <a:latin typeface="Times New Roman" pitchFamily="18" charset="0"/>
                <a:cs typeface="Times New Roman" pitchFamily="18" charset="0"/>
              </a:rPr>
              <a:t>ABCDE, KMNPQ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3" name="Line 13"/>
          <p:cNvSpPr>
            <a:spLocks noChangeShapeType="1"/>
          </p:cNvSpPr>
          <p:nvPr/>
        </p:nvSpPr>
        <p:spPr bwMode="auto">
          <a:xfrm>
            <a:off x="827088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14"/>
          <p:cNvSpPr>
            <a:spLocks noChangeShapeType="1"/>
          </p:cNvSpPr>
          <p:nvPr/>
        </p:nvSpPr>
        <p:spPr bwMode="auto">
          <a:xfrm>
            <a:off x="2195513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15"/>
          <p:cNvSpPr>
            <a:spLocks noChangeShapeType="1"/>
          </p:cNvSpPr>
          <p:nvPr/>
        </p:nvSpPr>
        <p:spPr bwMode="auto">
          <a:xfrm>
            <a:off x="827088" y="32845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6"/>
          <p:cNvSpPr>
            <a:spLocks noChangeShapeType="1"/>
          </p:cNvSpPr>
          <p:nvPr/>
        </p:nvSpPr>
        <p:spPr bwMode="auto">
          <a:xfrm>
            <a:off x="2195513" y="42211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7"/>
          <p:cNvSpPr>
            <a:spLocks noChangeShapeType="1"/>
          </p:cNvSpPr>
          <p:nvPr/>
        </p:nvSpPr>
        <p:spPr bwMode="auto">
          <a:xfrm>
            <a:off x="6686550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8"/>
          <p:cNvSpPr>
            <a:spLocks noChangeShapeType="1"/>
          </p:cNvSpPr>
          <p:nvPr/>
        </p:nvSpPr>
        <p:spPr bwMode="auto">
          <a:xfrm>
            <a:off x="7551738" y="32845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20"/>
          <p:cNvSpPr>
            <a:spLocks noChangeShapeType="1"/>
          </p:cNvSpPr>
          <p:nvPr/>
        </p:nvSpPr>
        <p:spPr bwMode="auto">
          <a:xfrm>
            <a:off x="5822950" y="42211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Text Box 21"/>
          <p:cNvSpPr txBox="1">
            <a:spLocks noChangeArrowheads="1"/>
          </p:cNvSpPr>
          <p:nvPr/>
        </p:nvSpPr>
        <p:spPr bwMode="auto">
          <a:xfrm>
            <a:off x="2124075" y="35004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CC"/>
                </a:solidFill>
              </a:rPr>
              <a:t>3cm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7181" name="Text Box 22"/>
          <p:cNvSpPr txBox="1">
            <a:spLocks noChangeArrowheads="1"/>
          </p:cNvSpPr>
          <p:nvPr/>
        </p:nvSpPr>
        <p:spPr bwMode="auto">
          <a:xfrm>
            <a:off x="1185863" y="2914650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4cm</a:t>
            </a:r>
            <a:endParaRPr lang="en-US" sz="2000"/>
          </a:p>
        </p:txBody>
      </p:sp>
      <p:sp>
        <p:nvSpPr>
          <p:cNvPr id="7182" name="Text Box 23"/>
          <p:cNvSpPr txBox="1">
            <a:spLocks noChangeArrowheads="1"/>
          </p:cNvSpPr>
          <p:nvPr/>
        </p:nvSpPr>
        <p:spPr bwMode="auto">
          <a:xfrm>
            <a:off x="234950" y="3429000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CC"/>
                </a:solidFill>
              </a:rPr>
              <a:t>3cm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7183" name="Text Box 24"/>
          <p:cNvSpPr txBox="1">
            <a:spLocks noChangeArrowheads="1"/>
          </p:cNvSpPr>
          <p:nvPr/>
        </p:nvSpPr>
        <p:spPr bwMode="auto">
          <a:xfrm>
            <a:off x="2555875" y="414972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4cm</a:t>
            </a:r>
            <a:endParaRPr lang="en-US" sz="2000"/>
          </a:p>
        </p:txBody>
      </p:sp>
      <p:sp>
        <p:nvSpPr>
          <p:cNvPr id="7184" name="Line 25"/>
          <p:cNvSpPr>
            <a:spLocks noChangeShapeType="1"/>
          </p:cNvSpPr>
          <p:nvPr/>
        </p:nvSpPr>
        <p:spPr bwMode="auto">
          <a:xfrm>
            <a:off x="6680200" y="32845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5862638" y="418147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6" name="Text Box 27"/>
          <p:cNvSpPr txBox="1">
            <a:spLocks noChangeArrowheads="1"/>
          </p:cNvSpPr>
          <p:nvPr/>
        </p:nvSpPr>
        <p:spPr bwMode="auto">
          <a:xfrm>
            <a:off x="6084888" y="3500438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7" name="Text Box 28"/>
          <p:cNvSpPr txBox="1">
            <a:spLocks noChangeArrowheads="1"/>
          </p:cNvSpPr>
          <p:nvPr/>
        </p:nvSpPr>
        <p:spPr bwMode="auto">
          <a:xfrm>
            <a:off x="6686550" y="292417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8" name="Text Box 29"/>
          <p:cNvSpPr txBox="1">
            <a:spLocks noChangeArrowheads="1"/>
          </p:cNvSpPr>
          <p:nvPr/>
        </p:nvSpPr>
        <p:spPr bwMode="auto">
          <a:xfrm>
            <a:off x="7478713" y="3573463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/>
              <a:t>3cm</a:t>
            </a:r>
            <a:endParaRPr lang="en-US" sz="2000"/>
          </a:p>
        </p:txBody>
      </p:sp>
      <p:sp>
        <p:nvSpPr>
          <p:cNvPr id="7189" name="Text Box 30"/>
          <p:cNvSpPr txBox="1">
            <a:spLocks noChangeArrowheads="1"/>
          </p:cNvSpPr>
          <p:nvPr/>
        </p:nvSpPr>
        <p:spPr bwMode="auto">
          <a:xfrm>
            <a:off x="508000" y="4005263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A</a:t>
            </a:r>
            <a:endParaRPr lang="en-US" sz="2000" b="1"/>
          </a:p>
        </p:txBody>
      </p:sp>
      <p:sp>
        <p:nvSpPr>
          <p:cNvPr id="7190" name="Text Box 31"/>
          <p:cNvSpPr txBox="1">
            <a:spLocks noChangeArrowheads="1"/>
          </p:cNvSpPr>
          <p:nvPr/>
        </p:nvSpPr>
        <p:spPr bwMode="auto">
          <a:xfrm>
            <a:off x="468313" y="3068638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B</a:t>
            </a:r>
            <a:endParaRPr lang="en-US" sz="2000" b="1"/>
          </a:p>
        </p:txBody>
      </p:sp>
      <p:sp>
        <p:nvSpPr>
          <p:cNvPr id="7191" name="Text Box 32"/>
          <p:cNvSpPr txBox="1">
            <a:spLocks noChangeArrowheads="1"/>
          </p:cNvSpPr>
          <p:nvPr/>
        </p:nvSpPr>
        <p:spPr bwMode="auto">
          <a:xfrm>
            <a:off x="2162175" y="2997200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C</a:t>
            </a:r>
            <a:endParaRPr lang="en-US" sz="2000" b="1"/>
          </a:p>
        </p:txBody>
      </p:sp>
      <p:sp>
        <p:nvSpPr>
          <p:cNvPr id="7192" name="Text Box 33"/>
          <p:cNvSpPr txBox="1">
            <a:spLocks noChangeArrowheads="1"/>
          </p:cNvSpPr>
          <p:nvPr/>
        </p:nvSpPr>
        <p:spPr bwMode="auto">
          <a:xfrm>
            <a:off x="1916113" y="4149725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D</a:t>
            </a:r>
            <a:endParaRPr lang="en-US" sz="2000" b="1"/>
          </a:p>
        </p:txBody>
      </p:sp>
      <p:sp>
        <p:nvSpPr>
          <p:cNvPr id="7193" name="Text Box 36"/>
          <p:cNvSpPr txBox="1">
            <a:spLocks noChangeArrowheads="1"/>
          </p:cNvSpPr>
          <p:nvPr/>
        </p:nvSpPr>
        <p:spPr bwMode="auto">
          <a:xfrm>
            <a:off x="3435350" y="418147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E</a:t>
            </a:r>
            <a:endParaRPr lang="en-US" sz="2000" b="1"/>
          </a:p>
        </p:txBody>
      </p:sp>
      <p:sp>
        <p:nvSpPr>
          <p:cNvPr id="7194" name="Text Box 37"/>
          <p:cNvSpPr txBox="1">
            <a:spLocks noChangeArrowheads="1"/>
          </p:cNvSpPr>
          <p:nvPr/>
        </p:nvSpPr>
        <p:spPr bwMode="auto">
          <a:xfrm>
            <a:off x="6510338" y="4149725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M</a:t>
            </a:r>
            <a:endParaRPr lang="en-US" sz="2000" b="1"/>
          </a:p>
        </p:txBody>
      </p:sp>
      <p:sp>
        <p:nvSpPr>
          <p:cNvPr id="7195" name="Text Box 40"/>
          <p:cNvSpPr txBox="1">
            <a:spLocks noChangeArrowheads="1"/>
          </p:cNvSpPr>
          <p:nvPr/>
        </p:nvSpPr>
        <p:spPr bwMode="auto">
          <a:xfrm>
            <a:off x="6367463" y="2997200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N</a:t>
            </a:r>
            <a:endParaRPr lang="en-US" sz="2000" b="1"/>
          </a:p>
        </p:txBody>
      </p:sp>
      <p:sp>
        <p:nvSpPr>
          <p:cNvPr id="7196" name="Text Box 41"/>
          <p:cNvSpPr txBox="1">
            <a:spLocks noChangeArrowheads="1"/>
          </p:cNvSpPr>
          <p:nvPr/>
        </p:nvSpPr>
        <p:spPr bwMode="auto">
          <a:xfrm>
            <a:off x="7486650" y="292417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P</a:t>
            </a:r>
            <a:endParaRPr lang="en-US" sz="2000" b="1"/>
          </a:p>
        </p:txBody>
      </p:sp>
      <p:sp>
        <p:nvSpPr>
          <p:cNvPr id="7197" name="Text Box 42"/>
          <p:cNvSpPr txBox="1">
            <a:spLocks noChangeArrowheads="1"/>
          </p:cNvSpPr>
          <p:nvPr/>
        </p:nvSpPr>
        <p:spPr bwMode="auto">
          <a:xfrm>
            <a:off x="5503863" y="3933825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K</a:t>
            </a:r>
            <a:endParaRPr lang="en-US" sz="2000" b="1"/>
          </a:p>
        </p:txBody>
      </p:sp>
      <p:sp>
        <p:nvSpPr>
          <p:cNvPr id="7198" name="Text Box 43"/>
          <p:cNvSpPr txBox="1">
            <a:spLocks noChangeArrowheads="1"/>
          </p:cNvSpPr>
          <p:nvPr/>
        </p:nvSpPr>
        <p:spPr bwMode="auto">
          <a:xfrm>
            <a:off x="7407275" y="414972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/>
              <a:t>Q</a:t>
            </a:r>
            <a:endParaRPr lang="en-US" sz="2000" b="1"/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79375" y="4994275"/>
            <a:ext cx="4608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  <a:cs typeface="Times New Roman" pitchFamily="18" charset="0"/>
              </a:rPr>
              <a:t>Độ dài đường gấp khúc ABCDE là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4535488" y="5013325"/>
            <a:ext cx="460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  <a:cs typeface="Times New Roman" pitchFamily="18" charset="0"/>
              </a:rPr>
              <a:t>Độ dài đường gấp khúc KMNPQ là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1" name="Line 48"/>
          <p:cNvSpPr>
            <a:spLocks noChangeShapeType="1"/>
          </p:cNvSpPr>
          <p:nvPr/>
        </p:nvSpPr>
        <p:spPr bwMode="auto">
          <a:xfrm>
            <a:off x="4455498" y="2268538"/>
            <a:ext cx="0" cy="400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468313" y="5383213"/>
            <a:ext cx="3382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  <a:cs typeface="Times New Roman" pitchFamily="18" charset="0"/>
              </a:rPr>
              <a:t>3 + 4 + 3 + 4 = 24 (cm)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4716463" y="5446713"/>
            <a:ext cx="3382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  <a:cs typeface="Times New Roman" pitchFamily="18" charset="0"/>
              </a:rPr>
              <a:t>3 + 3 + 3 + 3 = 12 (cm)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6767513" y="5949950"/>
            <a:ext cx="2376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12 cm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2482850" y="5876925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24 cm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6" name="Text Box 53"/>
          <p:cNvSpPr txBox="1">
            <a:spLocks noChangeArrowheads="1"/>
          </p:cNvSpPr>
          <p:nvPr/>
        </p:nvSpPr>
        <p:spPr bwMode="auto">
          <a:xfrm>
            <a:off x="1042988" y="4508500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u="sng"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sz="20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7" name="Text Box 54"/>
          <p:cNvSpPr txBox="1">
            <a:spLocks noChangeArrowheads="1"/>
          </p:cNvSpPr>
          <p:nvPr/>
        </p:nvSpPr>
        <p:spPr bwMode="auto">
          <a:xfrm>
            <a:off x="6011863" y="4581525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 u="sng"/>
              <a:t>Bài giải</a:t>
            </a:r>
            <a:endParaRPr lang="en-US" sz="2000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2" grpId="0"/>
      <p:bldP spid="9263" grpId="0"/>
      <p:bldP spid="9265" grpId="0"/>
      <p:bldP spid="9266" grpId="0"/>
      <p:bldP spid="9267" grpId="0"/>
      <p:bldP spid="92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10.0&quot;&gt;&lt;object type=&quot;1&quot; unique_id=&quot;10001&quot;&gt;&lt;object type=&quot;2&quot; unique_id=&quot;11996&quot;&gt;&lt;object type=&quot;3&quot; unique_id=&quot;11997&quot;&gt;&lt;property id=&quot;20148&quot; value=&quot;5&quot;/&gt;&lt;property id=&quot;20300&quot; value=&quot;Slide 2&quot;/&gt;&lt;property id=&quot;20307&quot; value=&quot;257&quot;/&gt;&lt;/object&gt;&lt;object type=&quot;3&quot; unique_id=&quot;11998&quot;&gt;&lt;property id=&quot;20148&quot; value=&quot;5&quot;/&gt;&lt;property id=&quot;20300&quot; value=&quot;Slide 3&quot;/&gt;&lt;property id=&quot;20307&quot; value=&quot;258&quot;/&gt;&lt;/object&gt;&lt;object type=&quot;3&quot; unique_id=&quot;11999&quot;&gt;&lt;property id=&quot;20148&quot; value=&quot;5&quot;/&gt;&lt;property id=&quot;20300&quot; value=&quot;Slide 4&quot;/&gt;&lt;property id=&quot;20307&quot; value=&quot;259&quot;/&gt;&lt;/object&gt;&lt;object type=&quot;3&quot; unique_id=&quot;12000&quot;&gt;&lt;property id=&quot;20148&quot; value=&quot;5&quot;/&gt;&lt;property id=&quot;20300&quot; value=&quot;Slide 5&quot;/&gt;&lt;property id=&quot;20307&quot; value=&quot;260&quot;/&gt;&lt;/object&gt;&lt;object type=&quot;3&quot; unique_id=&quot;12001&quot;&gt;&lt;property id=&quot;20148&quot; value=&quot;5&quot;/&gt;&lt;property id=&quot;20300&quot; value=&quot;Slide 6&quot;/&gt;&lt;property id=&quot;20307&quot; value=&quot;262&quot;/&gt;&lt;/object&gt;&lt;object type=&quot;3&quot; unique_id=&quot;12002&quot;&gt;&lt;property id=&quot;20148&quot; value=&quot;5&quot;/&gt;&lt;property id=&quot;20300&quot; value=&quot;Slide 7&quot;/&gt;&lt;property id=&quot;20307&quot; value=&quot;263&quot;/&gt;&lt;/object&gt;&lt;object type=&quot;3&quot; unique_id=&quot;12019&quot;&gt;&lt;property id=&quot;20148&quot; value=&quot;5&quot;/&gt;&lt;property id=&quot;20300&quot; value=&quot;Slide 1&quot;/&gt;&lt;property id=&quot;20307&quot; value=&quot;264&quot;/&gt;&lt;/object&gt;&lt;/object&gt;&lt;object type=&quot;8&quot; unique_id=&quot;1201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344</Words>
  <Application>Microsoft Office PowerPoint</Application>
  <PresentationFormat>On-screen Show (4:3)</PresentationFormat>
  <Paragraphs>130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Default Design</vt:lpstr>
      <vt:lpstr>1_Default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PH</dc:creator>
  <cp:lastModifiedBy>MTC</cp:lastModifiedBy>
  <cp:revision>11</cp:revision>
  <dcterms:created xsi:type="dcterms:W3CDTF">2010-12-05T00:16:07Z</dcterms:created>
  <dcterms:modified xsi:type="dcterms:W3CDTF">2020-12-11T05:56:20Z</dcterms:modified>
</cp:coreProperties>
</file>