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9" r:id="rId3"/>
    <p:sldId id="256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  <p:sldId id="288" r:id="rId29"/>
    <p:sldId id="289" r:id="rId30"/>
    <p:sldId id="291" r:id="rId31"/>
    <p:sldId id="292" r:id="rId32"/>
    <p:sldId id="293" r:id="rId33"/>
    <p:sldId id="294" r:id="rId34"/>
    <p:sldId id="295" r:id="rId35"/>
    <p:sldId id="299" r:id="rId36"/>
    <p:sldId id="298" r:id="rId37"/>
    <p:sldId id="27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>
  <ax:ocxPr ax:name="_cx" ax:value="12916"/>
  <ax:ocxPr ax:name="_cy" ax:value="11430"/>
  <ax:ocxPr ax:name="FlashVars" ax:value=""/>
  <ax:ocxPr ax:name="Movie" ax:value="2.swf"/>
  <ax:ocxPr ax:name="Src" ax:value="2.swf"/>
  <ax:ocxPr ax:name="WMode" ax:value="Window"/>
  <ax:ocxPr ax:name="Play" ax:value="-1"/>
  <ax:ocxPr ax:name="Loop" ax:value="-1"/>
  <ax:ocxPr ax:name="Quality" ax:value="High"/>
  <ax:ocxPr ax:name="SAlign" ax:value=""/>
  <ax:ocxPr ax:name="Menu" ax:value="-1"/>
  <ax:ocxPr ax:name="Base" ax:value=""/>
  <ax:ocxPr ax:name="AllowScriptAccess" ax:value=""/>
  <ax:ocxPr ax:name="Scale" ax:value="ShowAll"/>
  <ax:ocxPr ax:name="DeviceFont" ax:value="0"/>
  <ax:ocxPr ax:name="EmbedMovie" ax:value="0"/>
  <ax:ocxPr ax:name="BGColor" ax:value=""/>
  <ax:ocxPr ax:name="SWRemote" ax:value=""/>
  <ax:ocxPr ax:name="MovieData" ax:value=""/>
  <ax:ocxPr ax:name="SeamlessTabbing" ax:value="1"/>
  <ax:ocxPr ax:name="Profile" ax:value="0"/>
  <ax:ocxPr ax:name="ProfileAddress" ax:value=""/>
  <ax:ocxPr ax:name="ProfilePort" ax:value="0"/>
  <ax:ocxPr ax:name="AllowNetworking" ax:value="all"/>
  <ax:ocxPr ax:name="AllowFullScreen" ax:value="false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9.xml"/><Relationship Id="rId18" Type="http://schemas.openxmlformats.org/officeDocument/2006/relationships/slide" Target="slide33.xml"/><Relationship Id="rId3" Type="http://schemas.openxmlformats.org/officeDocument/2006/relationships/slide" Target="slide17.xml"/><Relationship Id="rId7" Type="http://schemas.openxmlformats.org/officeDocument/2006/relationships/slide" Target="slide3.xml"/><Relationship Id="rId12" Type="http://schemas.openxmlformats.org/officeDocument/2006/relationships/slide" Target="slide21.xml"/><Relationship Id="rId17" Type="http://schemas.openxmlformats.org/officeDocument/2006/relationships/slide" Target="slide31.xml"/><Relationship Id="rId2" Type="http://schemas.openxmlformats.org/officeDocument/2006/relationships/image" Target="../media/image2.jpeg"/><Relationship Id="rId16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10" Type="http://schemas.openxmlformats.org/officeDocument/2006/relationships/slide" Target="slide11.xml"/><Relationship Id="rId19" Type="http://schemas.openxmlformats.org/officeDocument/2006/relationships/image" Target="../media/image3.jpeg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2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1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243840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1447800" y="228600"/>
            <a:ext cx="5715000" cy="205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ÔN TẬP </a:t>
            </a:r>
            <a:r>
              <a:rPr lang="en-US" sz="4800" b="1" dirty="0" smtClean="0">
                <a:solidFill>
                  <a:srgbClr val="FF0000"/>
                </a:solidFill>
              </a:rPr>
              <a:t>TIẾT </a:t>
            </a:r>
            <a:r>
              <a:rPr lang="en-US" sz="4800" b="1" dirty="0" smtClean="0">
                <a:solidFill>
                  <a:srgbClr val="FF0000"/>
                </a:solidFill>
              </a:rPr>
              <a:t>7</a:t>
            </a: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</a:rPr>
              <a:t>TuẦN</a:t>
            </a:r>
            <a:r>
              <a:rPr lang="en-US" sz="4800" b="1" dirty="0" smtClean="0">
                <a:solidFill>
                  <a:srgbClr val="FF0000"/>
                </a:solidFill>
              </a:rPr>
              <a:t> 18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nhà</a:t>
            </a:r>
            <a:r>
              <a:rPr lang="en-US" sz="3600" b="1" i="1" dirty="0" smtClean="0">
                <a:solidFill>
                  <a:srgbClr val="000099"/>
                </a:solidFill>
              </a:rPr>
              <a:t> ở,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gạo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lá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Tổ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quốc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ấy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tre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lúa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sông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mát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mây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xanh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ngắt</a:t>
            </a:r>
            <a:r>
              <a:rPr lang="en-US" sz="3600" b="1" i="1" dirty="0" smtClean="0">
                <a:solidFill>
                  <a:srgbClr val="000099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ngói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mới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tươi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trường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học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thắm</a:t>
            </a:r>
            <a:r>
              <a:rPr lang="en-US" sz="3600" b="1" i="1" dirty="0" smtClean="0">
                <a:solidFill>
                  <a:srgbClr val="000099"/>
                </a:solidFill>
              </a:rPr>
              <a:t>,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mặt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trời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đỏ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chót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  <a:endParaRPr lang="vi-VN" sz="36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 c</a:t>
            </a:r>
            <a:r>
              <a:rPr lang="en-US" sz="3600" b="1" dirty="0" smtClean="0">
                <a:solidFill>
                  <a:srgbClr val="000099"/>
                </a:solidFill>
              </a:rPr>
              <a:t>/ </a:t>
            </a:r>
            <a:r>
              <a:rPr lang="en-US" sz="3600" b="1" dirty="0" err="1" smtClean="0">
                <a:solidFill>
                  <a:srgbClr val="000099"/>
                </a:solidFill>
              </a:rPr>
              <a:t>Vì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bạn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nhỏ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yêu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quê</a:t>
            </a:r>
            <a:r>
              <a:rPr lang="en-US" sz="3600" b="1" dirty="0" smtClean="0">
                <a:solidFill>
                  <a:srgbClr val="000099"/>
                </a:solidFill>
              </a:rPr>
              <a:t> </a:t>
            </a:r>
            <a:r>
              <a:rPr lang="en-US" sz="3600" b="1" dirty="0" err="1" smtClean="0">
                <a:solidFill>
                  <a:srgbClr val="000099"/>
                </a:solidFill>
              </a:rPr>
              <a:t>hương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Nắng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phương</a:t>
            </a:r>
            <a:r>
              <a:rPr lang="en-US" dirty="0" smtClean="0">
                <a:solidFill>
                  <a:srgbClr val="FF0000"/>
                </a:solidFill>
              </a:rPr>
              <a:t> Nam”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94-95.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Uyên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đâu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đọc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ước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Phương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4.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Vân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5. </a:t>
            </a:r>
            <a:r>
              <a:rPr lang="vi-VN" dirty="0" smtClean="0">
                <a:solidFill>
                  <a:srgbClr val="000099"/>
                </a:solidFill>
              </a:rPr>
              <a:t> Chọn </a:t>
            </a:r>
            <a:r>
              <a:rPr lang="en-US" dirty="0" err="1" smtClean="0">
                <a:solidFill>
                  <a:srgbClr val="000099"/>
                </a:solidFill>
              </a:rPr>
              <a:t>thêm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 a.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năm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b.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    c. </a:t>
            </a:r>
            <a:r>
              <a:rPr lang="en-US" dirty="0" err="1" smtClean="0">
                <a:solidFill>
                  <a:srgbClr val="000099"/>
                </a:solidFill>
              </a:rPr>
              <a:t>Cành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Tết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Uyên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28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Nghe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đọc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ít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sáng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gửi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tặng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ngoài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4.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chở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phương</a:t>
            </a:r>
            <a:r>
              <a:rPr lang="en-US" sz="3600" dirty="0" smtClean="0">
                <a:solidFill>
                  <a:srgbClr val="000099"/>
                </a:solidFill>
              </a:rPr>
              <a:t> Nam </a:t>
            </a:r>
            <a:r>
              <a:rPr lang="en-US" sz="3600" dirty="0" err="1" smtClean="0">
                <a:solidFill>
                  <a:srgbClr val="000099"/>
                </a:solidFill>
              </a:rPr>
              <a:t>đến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đông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rét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buốt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5. </a:t>
            </a:r>
            <a:r>
              <a:rPr lang="vi-VN" sz="3600" dirty="0" smtClean="0">
                <a:solidFill>
                  <a:srgbClr val="000099"/>
                </a:solidFill>
              </a:rPr>
              <a:t> Chọn </a:t>
            </a:r>
            <a:r>
              <a:rPr lang="en-US" sz="3600" dirty="0" err="1" smtClean="0">
                <a:solidFill>
                  <a:srgbClr val="000099"/>
                </a:solidFill>
              </a:rPr>
              <a:t>thêm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truyện </a:t>
            </a:r>
            <a:r>
              <a:rPr lang="en-US" sz="3600" dirty="0" smtClean="0">
                <a:solidFill>
                  <a:srgbClr val="000099"/>
                </a:solidFill>
              </a:rPr>
              <a:t>: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    b. </a:t>
            </a:r>
            <a:r>
              <a:rPr lang="en-US" sz="3600" dirty="0" err="1" smtClean="0">
                <a:solidFill>
                  <a:srgbClr val="000099"/>
                </a:solidFill>
              </a:rPr>
              <a:t>Tình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Cảnh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đẹp</a:t>
            </a:r>
            <a:r>
              <a:rPr lang="en-US" sz="4000" dirty="0" smtClean="0">
                <a:solidFill>
                  <a:srgbClr val="FF0000"/>
                </a:solidFill>
              </a:rPr>
              <a:t> non </a:t>
            </a:r>
            <a:r>
              <a:rPr lang="en-US" sz="4000" dirty="0" err="1" smtClean="0">
                <a:solidFill>
                  <a:srgbClr val="FF0000"/>
                </a:solidFill>
              </a:rPr>
              <a:t>sông</a:t>
            </a:r>
            <a:r>
              <a:rPr lang="en-US" sz="4000" dirty="0" smtClean="0">
                <a:solidFill>
                  <a:srgbClr val="FF0000"/>
                </a:solidFill>
              </a:rPr>
              <a:t>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97-98.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nào</a:t>
            </a:r>
            <a:r>
              <a:rPr lang="en-US" sz="4000" dirty="0" smtClean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ai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câu</a:t>
            </a:r>
            <a:r>
              <a:rPr lang="en-US" sz="4000" dirty="0" smtClean="0">
                <a:solidFill>
                  <a:srgbClr val="000099"/>
                </a:solidFill>
              </a:rPr>
              <a:t> ca </a:t>
            </a:r>
            <a:r>
              <a:rPr lang="en-US" sz="4000" dirty="0" err="1" smtClean="0">
                <a:solidFill>
                  <a:srgbClr val="000099"/>
                </a:solidFill>
              </a:rPr>
              <a:t>dao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nói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.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Lạng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Sơn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Nội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Nghệ</a:t>
            </a:r>
            <a:r>
              <a:rPr lang="en-US" sz="4000" dirty="0" smtClean="0">
                <a:solidFill>
                  <a:srgbClr val="000099"/>
                </a:solidFill>
              </a:rPr>
              <a:t> An-</a:t>
            </a:r>
            <a:r>
              <a:rPr lang="en-US" sz="4000" dirty="0" err="1" smtClean="0">
                <a:solidFill>
                  <a:srgbClr val="000099"/>
                </a:solidFill>
              </a:rPr>
              <a:t>Hà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Tĩnh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Thừa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thiên</a:t>
            </a:r>
            <a:r>
              <a:rPr lang="en-US" sz="4000" dirty="0" smtClean="0">
                <a:solidFill>
                  <a:srgbClr val="000099"/>
                </a:solidFill>
              </a:rPr>
              <a:t> –</a:t>
            </a:r>
            <a:r>
              <a:rPr lang="en-US" sz="4000" dirty="0" err="1" smtClean="0">
                <a:solidFill>
                  <a:srgbClr val="000099"/>
                </a:solidFill>
              </a:rPr>
              <a:t>Huế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Đà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Nẵng</a:t>
            </a:r>
            <a:r>
              <a:rPr lang="en-US" sz="4000" dirty="0" smtClean="0">
                <a:solidFill>
                  <a:srgbClr val="000099"/>
                </a:solidFill>
              </a:rPr>
              <a:t>; </a:t>
            </a:r>
            <a:r>
              <a:rPr lang="en-US" sz="4000" dirty="0" err="1" smtClean="0">
                <a:solidFill>
                  <a:srgbClr val="000099"/>
                </a:solidFill>
              </a:rPr>
              <a:t>Thành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phố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Hồ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Chí</a:t>
            </a:r>
            <a:r>
              <a:rPr lang="en-US" sz="4000" dirty="0" smtClean="0">
                <a:solidFill>
                  <a:srgbClr val="000099"/>
                </a:solidFill>
              </a:rPr>
              <a:t> Minh, </a:t>
            </a:r>
            <a:r>
              <a:rPr lang="en-US" sz="4000" dirty="0" err="1" smtClean="0">
                <a:solidFill>
                  <a:srgbClr val="000099"/>
                </a:solidFill>
              </a:rPr>
              <a:t>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Nai</a:t>
            </a:r>
            <a:r>
              <a:rPr lang="en-US" sz="4000" dirty="0" smtClean="0">
                <a:solidFill>
                  <a:srgbClr val="000099"/>
                </a:solidFill>
              </a:rPr>
              <a:t>; Long An - </a:t>
            </a:r>
            <a:r>
              <a:rPr lang="en-US" sz="4000" dirty="0" err="1" smtClean="0">
                <a:solidFill>
                  <a:srgbClr val="000099"/>
                </a:solidFill>
              </a:rPr>
              <a:t>Tiền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Giang-Đồng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Tháp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Mỗi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vùng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có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( HS </a:t>
            </a:r>
            <a:r>
              <a:rPr lang="en-US" sz="4000" dirty="0" err="1" smtClean="0">
                <a:solidFill>
                  <a:srgbClr val="000099"/>
                </a:solidFill>
              </a:rPr>
              <a:t>tự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nêu</a:t>
            </a:r>
            <a:r>
              <a:rPr lang="en-US" sz="4000" dirty="0" smtClean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smtClean="0">
                <a:solidFill>
                  <a:srgbClr val="000099"/>
                </a:solidFill>
              </a:rPr>
              <a:t>Theo </a:t>
            </a:r>
            <a:r>
              <a:rPr lang="en-US" sz="4000" dirty="0" err="1" smtClean="0">
                <a:solidFill>
                  <a:srgbClr val="000099"/>
                </a:solidFill>
              </a:rPr>
              <a:t>em</a:t>
            </a:r>
            <a:r>
              <a:rPr lang="en-US" sz="4000" dirty="0" smtClean="0">
                <a:solidFill>
                  <a:srgbClr val="000099"/>
                </a:solidFill>
              </a:rPr>
              <a:t>, cha </a:t>
            </a:r>
            <a:r>
              <a:rPr lang="en-US" sz="4000" dirty="0" err="1" smtClean="0">
                <a:solidFill>
                  <a:srgbClr val="000099"/>
                </a:solidFill>
              </a:rPr>
              <a:t>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từ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bao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đời</a:t>
            </a:r>
            <a:r>
              <a:rPr lang="en-US" sz="4000" dirty="0" smtClean="0">
                <a:solidFill>
                  <a:srgbClr val="000099"/>
                </a:solidFill>
              </a:rPr>
              <a:t> nay  </a:t>
            </a:r>
            <a:r>
              <a:rPr lang="en-US" sz="4000" dirty="0" err="1" smtClean="0">
                <a:solidFill>
                  <a:srgbClr val="000099"/>
                </a:solidFill>
              </a:rPr>
              <a:t>đã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giữ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điểm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non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ngày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càng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hơn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con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Tây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Nguyên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103- 104.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3366"/>
                </a:solidFill>
              </a:rPr>
              <a:t>1.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được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tỉnh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cử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đâu</a:t>
            </a:r>
            <a:r>
              <a:rPr lang="en-US" sz="3600" dirty="0" smtClean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3366"/>
                </a:solidFill>
              </a:rPr>
              <a:t>	2. Ở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về</a:t>
            </a:r>
            <a:r>
              <a:rPr lang="en-US" sz="3600" dirty="0" smtClean="0">
                <a:solidFill>
                  <a:srgbClr val="003366"/>
                </a:solidFill>
              </a:rPr>
              <a:t> , </a:t>
            </a:r>
            <a:r>
              <a:rPr lang="en-US" sz="3600" dirty="0" err="1" smtClean="0">
                <a:solidFill>
                  <a:srgbClr val="003366"/>
                </a:solidFill>
              </a:rPr>
              <a:t>anh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Núp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kể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biết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en-US" sz="3600" dirty="0" smtClean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3. </a:t>
            </a:r>
            <a:r>
              <a:rPr lang="en-US" sz="3600" dirty="0" smtClean="0">
                <a:solidFill>
                  <a:srgbClr val="003366"/>
                </a:solidFill>
              </a:rPr>
              <a:t>Chi </a:t>
            </a:r>
            <a:r>
              <a:rPr lang="en-US" sz="3600" dirty="0" err="1" smtClean="0">
                <a:solidFill>
                  <a:srgbClr val="003366"/>
                </a:solidFill>
              </a:rPr>
              <a:t>tiết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nào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cho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thấy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rất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khâm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phục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thành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tích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4. </a:t>
            </a:r>
            <a:r>
              <a:rPr lang="en-US" sz="3600" dirty="0" err="1" smtClean="0">
                <a:solidFill>
                  <a:srgbClr val="003366"/>
                </a:solidFill>
              </a:rPr>
              <a:t>Đại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hội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tặng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dân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làng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Kông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Hoa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gì</a:t>
            </a:r>
            <a:r>
              <a:rPr lang="vi-VN" sz="3600" dirty="0" smtClean="0">
                <a:solidFill>
                  <a:srgbClr val="003366"/>
                </a:solidFill>
              </a:rPr>
              <a:t> ?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Khi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xem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những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vật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đó</a:t>
            </a:r>
            <a:r>
              <a:rPr lang="en-US" sz="3600" dirty="0" smtClean="0">
                <a:solidFill>
                  <a:srgbClr val="003366"/>
                </a:solidFill>
              </a:rPr>
              <a:t>, </a:t>
            </a:r>
            <a:r>
              <a:rPr lang="en-US" sz="3600" dirty="0" err="1" smtClean="0">
                <a:solidFill>
                  <a:srgbClr val="003366"/>
                </a:solidFill>
              </a:rPr>
              <a:t>thái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độ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của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mọi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người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ra</a:t>
            </a:r>
            <a:r>
              <a:rPr lang="en-US" sz="3600" dirty="0" smtClean="0">
                <a:solidFill>
                  <a:srgbClr val="003366"/>
                </a:solidFill>
              </a:rPr>
              <a:t> </a:t>
            </a:r>
            <a:r>
              <a:rPr lang="en-US" sz="3600" dirty="0" err="1" smtClean="0">
                <a:solidFill>
                  <a:srgbClr val="003366"/>
                </a:solidFill>
              </a:rPr>
              <a:t>sao</a:t>
            </a:r>
            <a:r>
              <a:rPr lang="en-US" sz="3600" dirty="0" smtClean="0">
                <a:solidFill>
                  <a:srgbClr val="003366"/>
                </a:solidFill>
              </a:rPr>
              <a:t> ?</a:t>
            </a:r>
            <a:endParaRPr lang="vi-VN" sz="3600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3366"/>
                </a:solidFill>
              </a:rPr>
              <a:t>1.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được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tỉnh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cử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dự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đua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3366"/>
                </a:solidFill>
              </a:rPr>
              <a:t>	2. Ở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, </a:t>
            </a:r>
            <a:r>
              <a:rPr lang="en-US" dirty="0" err="1" smtClean="0">
                <a:solidFill>
                  <a:srgbClr val="003366"/>
                </a:solidFill>
              </a:rPr>
              <a:t>anh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biết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đất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nước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mình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mạnh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đoàn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đánh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giặc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giỏi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3. </a:t>
            </a:r>
            <a:r>
              <a:rPr lang="en-US" dirty="0" smtClean="0">
                <a:solidFill>
                  <a:srgbClr val="003366"/>
                </a:solidFill>
              </a:rPr>
              <a:t>Chi </a:t>
            </a:r>
            <a:r>
              <a:rPr lang="en-US" dirty="0" err="1" smtClean="0">
                <a:solidFill>
                  <a:srgbClr val="003366"/>
                </a:solidFill>
              </a:rPr>
              <a:t>tiết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thấy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khâm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phục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vi-VN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</a:t>
            </a:r>
            <a:r>
              <a:rPr lang="en-US" dirty="0" smtClean="0">
                <a:solidFill>
                  <a:srgbClr val="003366"/>
                </a:solidFill>
              </a:rPr>
              <a:t> : </a:t>
            </a:r>
            <a:r>
              <a:rPr lang="en-US" dirty="0" err="1" smtClean="0">
                <a:solidFill>
                  <a:srgbClr val="003366"/>
                </a:solidFill>
              </a:rPr>
              <a:t>sau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nghe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kể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về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thành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tích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chiến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đấu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nhiều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chạy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lên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đặt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trên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vai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kênh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khắp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nhà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4. </a:t>
            </a:r>
            <a:r>
              <a:rPr lang="en-US" dirty="0" err="1" smtClean="0">
                <a:solidFill>
                  <a:srgbClr val="003366"/>
                </a:solidFill>
              </a:rPr>
              <a:t>Đại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hội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tặng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dân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Kông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Hoa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ảnh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vác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cuốc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làm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rẫy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quần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áo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bằng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lụa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Bok </a:t>
            </a:r>
            <a:r>
              <a:rPr lang="en-US" dirty="0" err="1" smtClean="0">
                <a:solidFill>
                  <a:srgbClr val="003366"/>
                </a:solidFill>
              </a:rPr>
              <a:t>Hồ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cây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cờ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có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thêu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chữ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một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huân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chương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cho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Núp.Khi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xem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những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đó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thái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độ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của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mọi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người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rất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tôn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trọng</a:t>
            </a:r>
            <a:r>
              <a:rPr lang="en-US" dirty="0" smtClean="0">
                <a:solidFill>
                  <a:srgbClr val="003366"/>
                </a:solidFill>
              </a:rPr>
              <a:t>, </a:t>
            </a:r>
            <a:r>
              <a:rPr lang="en-US" dirty="0" err="1" smtClean="0">
                <a:solidFill>
                  <a:srgbClr val="003366"/>
                </a:solidFill>
              </a:rPr>
              <a:t>coi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như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vật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thiêng</a:t>
            </a:r>
            <a:r>
              <a:rPr lang="en-US" dirty="0" smtClean="0">
                <a:solidFill>
                  <a:srgbClr val="003366"/>
                </a:solidFill>
              </a:rPr>
              <a:t> </a:t>
            </a:r>
            <a:r>
              <a:rPr lang="en-US" dirty="0" err="1" smtClean="0">
                <a:solidFill>
                  <a:srgbClr val="003366"/>
                </a:solidFill>
              </a:rPr>
              <a:t>liêng</a:t>
            </a:r>
            <a:r>
              <a:rPr lang="en-US" dirty="0" smtClean="0">
                <a:solidFill>
                  <a:srgbClr val="003366"/>
                </a:solidFill>
              </a:rPr>
              <a:t>.</a:t>
            </a:r>
            <a:endParaRPr lang="vi-VN" dirty="0" smtClean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xảy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Thuyên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Đồng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ngạc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nhiên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sao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Mồ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xử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kiện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139 -140.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Tại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Chủ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hít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mùi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lợn</a:t>
            </a:r>
            <a:r>
              <a:rPr lang="en-US" sz="3600" dirty="0" smtClean="0">
                <a:solidFill>
                  <a:srgbClr val="000099"/>
                </a:solidFill>
              </a:rPr>
              <a:t> quay, </a:t>
            </a:r>
            <a:r>
              <a:rPr lang="en-US" sz="3600" dirty="0" err="1" smtClean="0">
                <a:solidFill>
                  <a:srgbClr val="000099"/>
                </a:solidFill>
              </a:rPr>
              <a:t>gà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luộc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vịt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nêu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rõ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chỉ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vào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quán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ngồi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nhờ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để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ăn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miếng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cơm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nắm</a:t>
            </a:r>
            <a:r>
              <a:rPr lang="en-US" sz="3600" b="1" i="1" dirty="0" smtClean="0">
                <a:solidFill>
                  <a:srgbClr val="000099"/>
                </a:solidFill>
              </a:rPr>
              <a:t>.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Tôi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không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mua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gì</a:t>
            </a:r>
            <a:r>
              <a:rPr lang="en-US" sz="3600" b="1" i="1" dirty="0" smtClean="0">
                <a:solidFill>
                  <a:srgbClr val="000099"/>
                </a:solidFill>
              </a:rPr>
              <a:t> </a:t>
            </a:r>
            <a:r>
              <a:rPr lang="en-US" sz="3600" b="1" i="1" dirty="0" err="1" smtClean="0">
                <a:solidFill>
                  <a:srgbClr val="000099"/>
                </a:solidFill>
              </a:rPr>
              <a:t>cả</a:t>
            </a:r>
            <a:r>
              <a:rPr lang="en-US" sz="3600" b="1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Mồ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bảo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dân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xóc</a:t>
            </a:r>
            <a:r>
              <a:rPr lang="en-US" sz="3600" dirty="0" smtClean="0">
                <a:solidFill>
                  <a:srgbClr val="000099"/>
                </a:solidFill>
              </a:rPr>
              <a:t> 2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10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đủ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số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tiền</a:t>
            </a:r>
            <a:r>
              <a:rPr lang="en-US" sz="3600" dirty="0" smtClean="0">
                <a:solidFill>
                  <a:srgbClr val="000099"/>
                </a:solidFill>
              </a:rPr>
              <a:t> 20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truyện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tòa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thông</a:t>
            </a:r>
            <a:r>
              <a:rPr lang="en-US" sz="3600" dirty="0" smtClean="0">
                <a:solidFill>
                  <a:srgbClr val="000099"/>
                </a:solidFill>
              </a:rPr>
              <a:t> minh / </a:t>
            </a:r>
            <a:r>
              <a:rPr lang="en-US" sz="3600" dirty="0" err="1" smtClean="0">
                <a:solidFill>
                  <a:srgbClr val="000099"/>
                </a:solidFill>
              </a:rPr>
              <a:t>Phiên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thú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vị</a:t>
            </a:r>
            <a:r>
              <a:rPr lang="en-US" sz="3600" dirty="0" smtClean="0">
                <a:solidFill>
                  <a:srgbClr val="000099"/>
                </a:solidFill>
              </a:rPr>
              <a:t> / </a:t>
            </a:r>
            <a:r>
              <a:rPr lang="en-US" sz="3600" dirty="0" err="1" smtClean="0">
                <a:solidFill>
                  <a:srgbClr val="000099"/>
                </a:solidFill>
              </a:rPr>
              <a:t>Bẽ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mặt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tham</a:t>
            </a:r>
            <a:r>
              <a:rPr lang="en-US" sz="3600" dirty="0" smtClean="0">
                <a:solidFill>
                  <a:srgbClr val="000099"/>
                </a:solidFill>
              </a:rPr>
              <a:t> lam / </a:t>
            </a:r>
            <a:r>
              <a:rPr lang="en-US" sz="3600" dirty="0" err="1" smtClean="0">
                <a:solidFill>
                  <a:srgbClr val="000099"/>
                </a:solidFill>
              </a:rPr>
              <a:t>Ăn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hơi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trả</a:t>
            </a:r>
            <a:r>
              <a:rPr lang="en-US" sz="3600" dirty="0" smtClean="0">
                <a:solidFill>
                  <a:srgbClr val="000099"/>
                </a:solidFill>
              </a:rPr>
              <a:t> “</a:t>
            </a:r>
            <a:r>
              <a:rPr lang="en-US" sz="3600" dirty="0" err="1" smtClean="0">
                <a:solidFill>
                  <a:srgbClr val="000099"/>
                </a:solidFill>
              </a:rPr>
              <a:t>tiếng</a:t>
            </a:r>
            <a:r>
              <a:rPr lang="en-US" sz="3600" dirty="0" smtClean="0">
                <a:solidFill>
                  <a:srgbClr val="000099"/>
                </a:solidFill>
              </a:rPr>
              <a:t>”.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err="1" smtClean="0">
                <a:solidFill>
                  <a:srgbClr val="FF0000"/>
                </a:solidFill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sinh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đoạn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bài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đọc</a:t>
            </a:r>
            <a:r>
              <a:rPr lang="en-US" sz="4000" dirty="0" smtClean="0">
                <a:solidFill>
                  <a:srgbClr val="FF0000"/>
                </a:solidFill>
              </a:rPr>
              <a:t> “ </a:t>
            </a:r>
            <a:r>
              <a:rPr lang="en-US" sz="4000" dirty="0" err="1" smtClean="0">
                <a:solidFill>
                  <a:srgbClr val="FF0000"/>
                </a:solidFill>
              </a:rPr>
              <a:t>Anh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Đom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Đóm</a:t>
            </a:r>
            <a:r>
              <a:rPr lang="en-US" sz="4000" dirty="0" smtClean="0">
                <a:solidFill>
                  <a:srgbClr val="FF0000"/>
                </a:solidFill>
              </a:rPr>
              <a:t> ” </a:t>
            </a:r>
            <a:r>
              <a:rPr lang="en-US" sz="4000" dirty="0" err="1" smtClean="0">
                <a:solidFill>
                  <a:srgbClr val="FF0000"/>
                </a:solidFill>
              </a:rPr>
              <a:t>trang</a:t>
            </a:r>
            <a:r>
              <a:rPr lang="en-US" sz="4000" dirty="0" smtClean="0">
                <a:solidFill>
                  <a:srgbClr val="FF0000"/>
                </a:solidFill>
              </a:rPr>
              <a:t> 143 -144. </a:t>
            </a:r>
            <a:r>
              <a:rPr lang="en-US" sz="4000" dirty="0" err="1" smtClean="0">
                <a:solidFill>
                  <a:srgbClr val="FF0000"/>
                </a:solidFill>
              </a:rPr>
              <a:t>Trả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lời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các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câu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hỏi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đâu</a:t>
            </a:r>
            <a:r>
              <a:rPr lang="en-US" sz="40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gì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Tìm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vi-VN" sz="40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000099"/>
                </a:solidFill>
              </a:rPr>
              <a:t>1.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đèn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gác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mọi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yên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 smtClean="0">
                <a:solidFill>
                  <a:srgbClr val="000099"/>
                </a:solidFill>
              </a:rPr>
              <a:t>	2.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thấy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những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: </a:t>
            </a:r>
            <a:r>
              <a:rPr lang="en-US" sz="4000" dirty="0" err="1" smtClean="0">
                <a:solidFill>
                  <a:srgbClr val="000099"/>
                </a:solidFill>
              </a:rPr>
              <a:t>Chị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Bợ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ru</a:t>
            </a:r>
            <a:r>
              <a:rPr lang="en-US" sz="4000" dirty="0" smtClean="0">
                <a:solidFill>
                  <a:srgbClr val="000099"/>
                </a:solidFill>
              </a:rPr>
              <a:t> con, </a:t>
            </a:r>
            <a:r>
              <a:rPr lang="en-US" sz="4000" dirty="0" err="1" smtClean="0">
                <a:solidFill>
                  <a:srgbClr val="000099"/>
                </a:solidFill>
              </a:rPr>
              <a:t>thím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Vạc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lặng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lẽ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mò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tôm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bên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sông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3.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hình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ảnh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đẹp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của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anh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trong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bài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thơ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là</a:t>
            </a:r>
            <a:r>
              <a:rPr lang="en-US" sz="4000" dirty="0" smtClean="0">
                <a:solidFill>
                  <a:srgbClr val="000099"/>
                </a:solidFill>
              </a:rPr>
              <a:t> : </a:t>
            </a:r>
            <a:r>
              <a:rPr lang="en-US" sz="4000" dirty="0" err="1" smtClean="0">
                <a:solidFill>
                  <a:srgbClr val="000099"/>
                </a:solidFill>
              </a:rPr>
              <a:t>Đóm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rất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êm</a:t>
            </a:r>
            <a:r>
              <a:rPr lang="en-US" sz="4000" dirty="0" smtClean="0">
                <a:solidFill>
                  <a:srgbClr val="000099"/>
                </a:solidFill>
              </a:rPr>
              <a:t>, </a:t>
            </a:r>
            <a:r>
              <a:rPr lang="en-US" sz="4000" dirty="0" err="1" smtClean="0">
                <a:solidFill>
                  <a:srgbClr val="000099"/>
                </a:solidFill>
              </a:rPr>
              <a:t>đi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suốt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một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đêm</a:t>
            </a:r>
            <a:r>
              <a:rPr lang="en-US" sz="4000" dirty="0" smtClean="0">
                <a:solidFill>
                  <a:srgbClr val="000099"/>
                </a:solidFill>
              </a:rPr>
              <a:t>, lo </a:t>
            </a:r>
            <a:r>
              <a:rPr lang="en-US" sz="4000" dirty="0" err="1" smtClean="0">
                <a:solidFill>
                  <a:srgbClr val="000099"/>
                </a:solidFill>
              </a:rPr>
              <a:t>cho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người</a:t>
            </a:r>
            <a:r>
              <a:rPr lang="en-US" sz="4000" dirty="0" smtClean="0">
                <a:solidFill>
                  <a:srgbClr val="000099"/>
                </a:solidFill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</a:rPr>
              <a:t>ngủ</a:t>
            </a:r>
            <a:r>
              <a:rPr lang="en-US" sz="4000" dirty="0" smtClean="0">
                <a:solidFill>
                  <a:srgbClr val="000099"/>
                </a:solidFill>
              </a:rPr>
              <a:t>.</a:t>
            </a:r>
            <a:endParaRPr lang="vi-VN" sz="40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 smtClean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9906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24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24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hay </a:t>
            </a:r>
            <a:r>
              <a:rPr lang="en-US" sz="24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24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b="1" i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2400" b="1" i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còn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thiếu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chỗ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thích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hợp</a:t>
            </a:r>
            <a:r>
              <a:rPr lang="en-US" sz="24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0" y="1295400"/>
            <a:ext cx="8686800" cy="55626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</a:t>
            </a:r>
            <a:r>
              <a:rPr lang="en-US" sz="3200" b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Người</a:t>
            </a:r>
            <a:r>
              <a:rPr lang="en-US" sz="3200" b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nhát</a:t>
            </a:r>
            <a:r>
              <a:rPr lang="en-US" sz="3200" b="1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nhất</a:t>
            </a:r>
            <a:endParaRPr lang="en-US" sz="3200" b="1" dirty="0" smtClean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Một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cậu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bé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được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dẫn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phố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cậu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nói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với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mẹ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Mẹ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ạ  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bây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giờ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mới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biết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nhát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Mẹ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ngạc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nhiên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Sao con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nói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Cậu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bé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trả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lời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Vì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cứ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qua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đường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lại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nắm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chặt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lấy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tay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Truyện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vui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057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lúc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về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.TMC-Ong Do" pitchFamily="2" charset="0"/>
              </a:rPr>
              <a:t>,</a:t>
            </a:r>
            <a:endParaRPr lang="en-US" sz="9600" dirty="0">
              <a:solidFill>
                <a:srgbClr val="FF0000"/>
              </a:solidFill>
              <a:latin typeface=".TMC-Ong Do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 smtClean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2286000" y="18288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úc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về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83 0.09665 L -0.15417 0.0966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3 0.00393 C 0.00052 0.00278 0.01945 0.00185 0.02604 0.00185 C 0.06806 0.00185 0.11111 0.0185 0.11111 0.03515 C 0.11111 0.02659 0.13282 0.0185 0.15313 0.0185 C 0.17483 0.0185 0.19514 0.02682 0.19514 0.03515 C 0.19514 0.03098 0.20608 0.02659 0.21667 0.02659 C 0.22743 0.02659 0.2382 0.03075 0.2382 0.03515 C 0.2382 0.03283 0.24358 0.03098 0.24896 0.03098 C 0.25434 0.03098 0.25973 0.03307 0.25973 0.03515 C 0.25973 0.03399 0.26268 0.03283 0.26511 0.03283 C 0.26667 0.03283 0.27066 0.03399 0.27066 0.03515 C 0.27066 0.03445 0.27205 0.03399 0.27344 0.03399 C 0.27344 0.03422 0.27622 0.03445 0.27622 0.03515 C 0.27622 0.03468 0.27622 0.03445 0.27761 0.03445 C 0.27761 0.03468 0.279 0.03468 0.279 0.03515 C 0.279 0.03492 0.279 0.03468 0.279 0.03492 C 0.28039 0.03468 0.28039 0.03492 0.28039 0.03515 C 0.28177 0.03492 0.28177 0.03468 0.28177 0.03492 C 0.28334 0.03468 0.28334 0.03492 0.28334 0.03515 " pathEditMode="relative" rAng="0" ptsTypes="fffffffffffffffffff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84166 -0.0032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1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0.00324 L 0.75417 0.0379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10" grpId="0"/>
      <p:bldP spid="19" grpId="0"/>
      <p:bldP spid="20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6" r:id="rId2" imgW="4649760" imgH="4114800"/>
        </mc:Choice>
        <mc:Fallback>
          <p:control r:id="rId2" imgW="4649760" imgH="4114800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Chuyện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xảy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ra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làm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ngạc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</a:t>
            </a:r>
            <a:r>
              <a:rPr lang="en-US" sz="3200" dirty="0" err="1" smtClean="0">
                <a:solidFill>
                  <a:srgbClr val="000066"/>
                </a:solidFill>
              </a:rPr>
              <a:t>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vì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Thuyên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và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Đồng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có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giọng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nói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gợi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cho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thanh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niên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nhớ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đến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người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mẹ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thân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thương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quê</a:t>
            </a:r>
            <a:r>
              <a:rPr lang="en-US" sz="3200" dirty="0" smtClean="0">
                <a:solidFill>
                  <a:srgbClr val="000066"/>
                </a:solidFill>
              </a:rPr>
              <a:t> ở </a:t>
            </a:r>
            <a:r>
              <a:rPr lang="en-US" sz="3200" dirty="0" err="1" smtClean="0">
                <a:solidFill>
                  <a:srgbClr val="000066"/>
                </a:solidFill>
              </a:rPr>
              <a:t>miền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Trung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 smtClean="0">
                <a:solidFill>
                  <a:srgbClr val="000066"/>
                </a:solidFill>
              </a:rPr>
              <a:t>, </a:t>
            </a:r>
            <a:r>
              <a:rPr lang="en-US" sz="3200" dirty="0" err="1" smtClean="0">
                <a:solidFill>
                  <a:srgbClr val="000066"/>
                </a:solidFill>
              </a:rPr>
              <a:t>mắt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rớm</a:t>
            </a:r>
            <a:r>
              <a:rPr lang="en-US" sz="3200" dirty="0" smtClean="0">
                <a:solidFill>
                  <a:srgbClr val="000066"/>
                </a:solidFill>
              </a:rPr>
              <a:t> </a:t>
            </a:r>
            <a:r>
              <a:rPr lang="en-US" sz="3200" dirty="0" err="1" smtClean="0">
                <a:solidFill>
                  <a:srgbClr val="000066"/>
                </a:solidFill>
              </a:rPr>
              <a:t>lệ</a:t>
            </a:r>
            <a:r>
              <a:rPr lang="en-US" sz="3200" dirty="0" smtClean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Thư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gửi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 81-82.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ai</a:t>
            </a:r>
            <a:r>
              <a:rPr lang="en-US" sz="3600" dirty="0" smtClean="0">
                <a:solidFill>
                  <a:srgbClr val="000066"/>
                </a:solidFill>
              </a:rPr>
              <a:t>?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gì</a:t>
            </a:r>
            <a:r>
              <a:rPr lang="en-US" sz="3600" dirty="0" smtClean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thế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1.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viết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ở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  <a:r>
              <a:rPr lang="en-US" sz="3600" dirty="0" err="1" smtClean="0">
                <a:solidFill>
                  <a:srgbClr val="000066"/>
                </a:solidFill>
              </a:rPr>
              <a:t>Dòng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đầu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bạn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ghi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Hải</a:t>
            </a:r>
            <a:r>
              <a:rPr lang="en-US" sz="3600" b="1" i="1" dirty="0" smtClean="0">
                <a:solidFill>
                  <a:srgbClr val="000066"/>
                </a:solidFill>
              </a:rPr>
              <a:t>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Phòng</a:t>
            </a:r>
            <a:r>
              <a:rPr lang="en-US" sz="3600" b="1" i="1" dirty="0" smtClean="0">
                <a:solidFill>
                  <a:srgbClr val="000066"/>
                </a:solidFill>
              </a:rPr>
              <a:t> ,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ngày</a:t>
            </a:r>
            <a:r>
              <a:rPr lang="en-US" sz="3600" b="1" i="1" dirty="0" smtClean="0">
                <a:solidFill>
                  <a:srgbClr val="000066"/>
                </a:solidFill>
              </a:rPr>
              <a:t> 6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tháng</a:t>
            </a:r>
            <a:r>
              <a:rPr lang="en-US" sz="3600" b="1" i="1" dirty="0" smtClean="0">
                <a:solidFill>
                  <a:srgbClr val="000066"/>
                </a:solidFill>
              </a:rPr>
              <a:t> 11 </a:t>
            </a:r>
            <a:r>
              <a:rPr lang="en-US" sz="3600" b="1" i="1" dirty="0" err="1" smtClean="0">
                <a:solidFill>
                  <a:srgbClr val="000066"/>
                </a:solidFill>
              </a:rPr>
              <a:t>năm</a:t>
            </a:r>
            <a:r>
              <a:rPr lang="en-US" sz="3600" b="1" i="1" dirty="0" smtClean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	2.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hỏi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sức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có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khỏe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không</a:t>
            </a:r>
            <a:r>
              <a:rPr lang="en-US" sz="3600" dirty="0" smtClean="0">
                <a:solidFill>
                  <a:srgbClr val="000066"/>
                </a:solidFill>
              </a:rPr>
              <a:t> ạ?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là</a:t>
            </a:r>
            <a:r>
              <a:rPr lang="en-US" sz="3600" dirty="0" smtClean="0">
                <a:solidFill>
                  <a:srgbClr val="000066"/>
                </a:solidFill>
              </a:rPr>
              <a:t> :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lớp</a:t>
            </a:r>
            <a:r>
              <a:rPr lang="en-US" sz="3600" dirty="0" smtClean="0">
                <a:solidFill>
                  <a:srgbClr val="000066"/>
                </a:solidFill>
              </a:rPr>
              <a:t> 3,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8 </a:t>
            </a:r>
            <a:r>
              <a:rPr lang="en-US" sz="3600" dirty="0" err="1" smtClean="0">
                <a:solidFill>
                  <a:srgbClr val="000066"/>
                </a:solidFill>
              </a:rPr>
              <a:t>điểm</a:t>
            </a:r>
            <a:r>
              <a:rPr lang="en-US" sz="3600" dirty="0" smtClean="0">
                <a:solidFill>
                  <a:srgbClr val="000066"/>
                </a:solidFill>
              </a:rPr>
              <a:t> 10,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bố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mẹ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vào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những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ngày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nghỉ</a:t>
            </a:r>
            <a:r>
              <a:rPr lang="en-US" sz="3600" dirty="0" smtClean="0">
                <a:solidFill>
                  <a:srgbClr val="000066"/>
                </a:solidFill>
              </a:rPr>
              <a:t>,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kỉ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niệm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năm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ngoái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về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quê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thả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diều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trên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đê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với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anh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Tuấn</a:t>
            </a:r>
            <a:r>
              <a:rPr lang="en-US" sz="3600" dirty="0" smtClean="0">
                <a:solidFill>
                  <a:srgbClr val="000066"/>
                </a:solidFill>
              </a:rPr>
              <a:t>; </a:t>
            </a:r>
            <a:r>
              <a:rPr lang="en-US" sz="3600" dirty="0" err="1" smtClean="0">
                <a:solidFill>
                  <a:srgbClr val="000066"/>
                </a:solidFill>
              </a:rPr>
              <a:t>được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nghe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kể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chuyện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cổ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tích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dưới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ánh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trăng</a:t>
            </a:r>
            <a:r>
              <a:rPr lang="en-US" sz="3600" dirty="0" smtClean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vi-VN" sz="3600" dirty="0" smtClean="0">
                <a:solidFill>
                  <a:srgbClr val="000066"/>
                </a:solidFill>
              </a:rPr>
              <a:t>	3.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</a:t>
            </a:r>
            <a:r>
              <a:rPr lang="en-US" sz="3600" dirty="0" err="1" smtClean="0">
                <a:solidFill>
                  <a:srgbClr val="000066"/>
                </a:solidFill>
              </a:rPr>
              <a:t>oạn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cuối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thư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cho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thấy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tình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cảm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của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Đức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rất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yêu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quý</a:t>
            </a:r>
            <a:r>
              <a:rPr lang="en-US" sz="3600" dirty="0" smtClean="0">
                <a:solidFill>
                  <a:srgbClr val="000066"/>
                </a:solidFill>
              </a:rPr>
              <a:t> </a:t>
            </a:r>
            <a:r>
              <a:rPr lang="en-US" sz="3600" dirty="0" err="1" smtClean="0">
                <a:solidFill>
                  <a:srgbClr val="000066"/>
                </a:solidFill>
              </a:rPr>
              <a:t>bà</a:t>
            </a:r>
            <a:r>
              <a:rPr lang="en-US" sz="3600" dirty="0" smtClean="0">
                <a:solidFill>
                  <a:srgbClr val="000066"/>
                </a:solidFill>
              </a:rPr>
              <a:t>.</a:t>
            </a:r>
            <a:endParaRPr lang="vi-VN" sz="3600" dirty="0" smtClean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 smtClean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quý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đất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yêu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84 -85.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tiếp</a:t>
            </a:r>
            <a:r>
              <a:rPr lang="en-US" dirty="0" smtClean="0">
                <a:solidFill>
                  <a:srgbClr val="000099"/>
                </a:solidFill>
              </a:rPr>
              <a:t>: </a:t>
            </a:r>
            <a:r>
              <a:rPr lang="en-US" dirty="0" err="1" smtClean="0">
                <a:solidFill>
                  <a:srgbClr val="000099"/>
                </a:solidFill>
              </a:rPr>
              <a:t>Vua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cung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tiệc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tặng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Viên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cởi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đế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rồi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nước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Theo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phong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tục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Ê-</a:t>
            </a:r>
            <a:r>
              <a:rPr lang="en-US" dirty="0" err="1" smtClean="0">
                <a:solidFill>
                  <a:srgbClr val="000099"/>
                </a:solidFill>
              </a:rPr>
              <a:t>ti</a:t>
            </a:r>
            <a:r>
              <a:rPr lang="en-US" dirty="0" smtClean="0">
                <a:solidFill>
                  <a:srgbClr val="000099"/>
                </a:solidFill>
              </a:rPr>
              <a:t>-ô-pi-a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Họ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coi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Tổ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quốc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sản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 </a:t>
            </a:r>
            <a:r>
              <a:rPr lang="en-US" dirty="0" err="1" smtClean="0">
                <a:solidFill>
                  <a:srgbClr val="FF0000"/>
                </a:solidFill>
              </a:rPr>
              <a:t>Vẽ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hương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88 -89.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Cảnh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vật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bằng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màu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Chọn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nhất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 a/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b/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giỏi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    c/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yêu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hương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414</Words>
  <Application>Microsoft Office PowerPoint</Application>
  <PresentationFormat>On-screen Show (4:3)</PresentationFormat>
  <Paragraphs>225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Windows User</cp:lastModifiedBy>
  <cp:revision>75</cp:revision>
  <dcterms:created xsi:type="dcterms:W3CDTF">2012-11-26T07:18:10Z</dcterms:created>
  <dcterms:modified xsi:type="dcterms:W3CDTF">2019-07-07T01:25:27Z</dcterms:modified>
</cp:coreProperties>
</file>