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01" r:id="rId2"/>
    <p:sldId id="302" r:id="rId3"/>
    <p:sldId id="303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1" r:id="rId32"/>
    <p:sldId id="300" r:id="rId33"/>
    <p:sldId id="298" r:id="rId34"/>
    <p:sldId id="30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24999-EBBA-4A50-9BA5-43285D926B08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65806-0BF0-4B21-A948-6857262A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0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AAB6F2-98B0-4ACF-8D38-2ABA057D219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2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B97DC6-4E05-40C4-AC99-B968CAD16256}" type="slidenum">
              <a:rPr lang="en-US" smtClean="0"/>
              <a:pPr eaLnBrk="1" hangingPunct="1"/>
              <a:t>34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8.gif"/><Relationship Id="rId12" Type="http://schemas.openxmlformats.org/officeDocument/2006/relationships/image" Target="../media/image13.png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gi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11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20.xml"/><Relationship Id="rId18" Type="http://schemas.openxmlformats.org/officeDocument/2006/relationships/slide" Target="slide33.xml"/><Relationship Id="rId3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22.xml"/><Relationship Id="rId17" Type="http://schemas.openxmlformats.org/officeDocument/2006/relationships/slide" Target="slide31.xml"/><Relationship Id="rId2" Type="http://schemas.openxmlformats.org/officeDocument/2006/relationships/image" Target="../media/image14.jpeg"/><Relationship Id="rId16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24.xml"/><Relationship Id="rId15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image" Target="../media/image15.jpeg"/><Relationship Id="rId4" Type="http://schemas.openxmlformats.org/officeDocument/2006/relationships/slide" Target="slide16.xml"/><Relationship Id="rId9" Type="http://schemas.openxmlformats.org/officeDocument/2006/relationships/slide" Target="slide14.xml"/><Relationship Id="rId14" Type="http://schemas.openxmlformats.org/officeDocument/2006/relationships/slide" Target="slide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6511">
            <a:off x="7710488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62200" y="321945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66584">
            <a:off x="7624763" y="52705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13"/>
          <p:cNvSpPr>
            <a:spLocks noChangeArrowheads="1" noChangeShapeType="1" noTextEdit="1"/>
          </p:cNvSpPr>
          <p:nvPr/>
        </p:nvSpPr>
        <p:spPr bwMode="auto">
          <a:xfrm>
            <a:off x="1143000" y="2057400"/>
            <a:ext cx="7162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b="1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3</a:t>
            </a:r>
          </a:p>
        </p:txBody>
      </p:sp>
    </p:spTree>
    <p:extLst>
      <p:ext uri="{BB962C8B-B14F-4D97-AF65-F5344CB8AC3E}">
        <p14:creationId xmlns:p14="http://schemas.microsoft.com/office/powerpoint/2010/main" val="3053884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1" y="914400"/>
            <a:ext cx="82454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72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1766" grpId="0" animBg="1"/>
      <p:bldP spid="31766" grpId="1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4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41609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CỘNG HÒA  XÃ HỘI CHỦ NGHĨA VIỆT NAM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….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….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ĐƠN XIN CẤP  THẺ ĐỌC SÁCH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……………………………………………………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:………………………………………………………………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 ……………………Nam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):…………………………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:………………………………………………..............................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…………………..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:...........................................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:…………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48800" y="14478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20            12             2019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0" y="1989551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Trường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tiểu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học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0" y="24384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Quách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Gia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Bảo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0" y="2920271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01/01/2010                                      Nam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10600" y="3381937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Xóm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Trại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Thanh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Miện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Hải</a:t>
            </a:r>
            <a:r>
              <a:rPr lang="en-US" sz="22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Dương</a:t>
            </a:r>
            <a:endParaRPr lang="en-US" sz="22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68008" y="3801732"/>
            <a:ext cx="515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3A                            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Tiểu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học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Đoàn</a:t>
            </a:r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Tùng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72600" y="4551123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    2019</a:t>
            </a:r>
            <a:endParaRPr lang="en-US" sz="2400" b="1" dirty="0">
              <a:solidFill>
                <a:srgbClr val="000099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48800" y="56388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ea typeface="Tahoma" pitchFamily="34" charset="0"/>
                <a:cs typeface="Tahoma" pitchFamily="34" charset="0"/>
              </a:rPr>
              <a:t>          </a:t>
            </a:r>
            <a:r>
              <a:rPr lang="en-US" sz="2400" b="1" dirty="0" err="1" smtClean="0">
                <a:solidFill>
                  <a:srgbClr val="000099"/>
                </a:solidFill>
                <a:latin typeface=".TMC-Ong Do" pitchFamily="2" charset="0"/>
                <a:ea typeface="Tahoma" pitchFamily="34" charset="0"/>
                <a:cs typeface="Tahoma" pitchFamily="34" charset="0"/>
              </a:rPr>
              <a:t>Bảo</a:t>
            </a:r>
            <a:endParaRPr lang="en-US" sz="2400" b="1" dirty="0" smtClean="0">
              <a:solidFill>
                <a:srgbClr val="000099"/>
              </a:solidFill>
              <a:latin typeface=".TMC-Ong Do" pitchFamily="2" charset="0"/>
              <a:ea typeface="Tahoma" pitchFamily="34" charset="0"/>
              <a:cs typeface="Tahoma" pitchFamily="34" charset="0"/>
            </a:endParaRPr>
          </a:p>
          <a:p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Quách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Bảo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3 0.01549 L -0.38333 -0.1112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1133 L -0.61667 -0.0668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-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0023 L -0.72917 -0.0779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0023 L -0.84584 -0.1001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00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0.01133 L -0.84167 -0.1223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0" y="-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66 -0.01133 L -0.69167 -0.1334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3 0.01549 L -1.05833 -0.1223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4 0.01549 L -0.42916 -0.0002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00" y="-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953000"/>
            <a:ext cx="41148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62800" y="4419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934200" y="-228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8600" y="46482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133600" y="7620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304800" y="2133600"/>
            <a:ext cx="8458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1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thầy, cô giáo !</a:t>
            </a:r>
          </a:p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em!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5723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493</Words>
  <Application>Microsoft Office PowerPoint</Application>
  <PresentationFormat>On-screen Show (4:3)</PresentationFormat>
  <Paragraphs>221</Paragraphs>
  <Slides>34</Slides>
  <Notes>3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Windows User</cp:lastModifiedBy>
  <cp:revision>79</cp:revision>
  <dcterms:created xsi:type="dcterms:W3CDTF">2012-11-26T07:18:10Z</dcterms:created>
  <dcterms:modified xsi:type="dcterms:W3CDTF">2021-12-24T03:58:01Z</dcterms:modified>
</cp:coreProperties>
</file>