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02" r:id="rId2"/>
    <p:sldId id="303" r:id="rId3"/>
    <p:sldId id="301" r:id="rId4"/>
    <p:sldId id="256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5" r:id="rId27"/>
    <p:sldId id="286" r:id="rId28"/>
    <p:sldId id="287" r:id="rId29"/>
    <p:sldId id="288" r:id="rId30"/>
    <p:sldId id="289" r:id="rId31"/>
    <p:sldId id="291" r:id="rId32"/>
    <p:sldId id="299" r:id="rId33"/>
    <p:sldId id="298" r:id="rId34"/>
    <p:sldId id="304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EE78F-1D28-49B0-B033-76CFB6703C08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0BFB1-1E75-4EBF-BB06-C77F5CA8E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84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AAB6F2-98B0-4ACF-8D38-2ABA057D2190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C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27F984-A9C5-4A59-A9C8-1C4AABBB97D6}" type="slidenum">
              <a:rPr lang="en-US" altLang="vi-VN"/>
              <a:pPr/>
              <a:t>2</a:t>
            </a:fld>
            <a:endParaRPr lang="en-US" altLang="vi-VN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B97DC6-4E05-40C4-AC99-B968CAD16256}" type="slidenum">
              <a:rPr lang="en-US" smtClean="0"/>
              <a:pPr eaLnBrk="1" hangingPunct="1"/>
              <a:t>34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audio" Target="file:///C:\Users\My%20PC\Downloads\dung-1.mp3" TargetMode="External"/><Relationship Id="rId7" Type="http://schemas.openxmlformats.org/officeDocument/2006/relationships/image" Target="../media/image8.gif"/><Relationship Id="rId12" Type="http://schemas.openxmlformats.org/officeDocument/2006/relationships/image" Target="../media/image13.png"/><Relationship Id="rId2" Type="http://schemas.openxmlformats.org/officeDocument/2006/relationships/audio" Target="file:///D:\GI&#193;O%20&#193;N%20&amp;%20T&#431;%20LI&#7878;U%20TIN%20H&#7884;C\KH&#7888;I%203\CV%20Hinh%20chu%20nhat\01%20India%20Music.wma" TargetMode="External"/><Relationship Id="rId1" Type="http://schemas.openxmlformats.org/officeDocument/2006/relationships/audio" Target="file:///D:\Dalat\04%20Track%204.wma" TargetMode="External"/><Relationship Id="rId6" Type="http://schemas.openxmlformats.org/officeDocument/2006/relationships/image" Target="../media/image7.gif"/><Relationship Id="rId11" Type="http://schemas.openxmlformats.org/officeDocument/2006/relationships/image" Target="../media/image12.gif"/><Relationship Id="rId5" Type="http://schemas.openxmlformats.org/officeDocument/2006/relationships/notesSlide" Target="../notesSlides/notesSlide2.xml"/><Relationship Id="rId10" Type="http://schemas.openxmlformats.org/officeDocument/2006/relationships/image" Target="../media/image11.gif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20.xml"/><Relationship Id="rId18" Type="http://schemas.openxmlformats.org/officeDocument/2006/relationships/slide" Target="slide33.xml"/><Relationship Id="rId3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22.xml"/><Relationship Id="rId17" Type="http://schemas.openxmlformats.org/officeDocument/2006/relationships/slide" Target="slide31.xml"/><Relationship Id="rId2" Type="http://schemas.openxmlformats.org/officeDocument/2006/relationships/image" Target="../media/image14.jpeg"/><Relationship Id="rId16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24.xml"/><Relationship Id="rId15" Type="http://schemas.openxmlformats.org/officeDocument/2006/relationships/slide" Target="slide28.xml"/><Relationship Id="rId10" Type="http://schemas.openxmlformats.org/officeDocument/2006/relationships/slide" Target="slide12.xml"/><Relationship Id="rId19" Type="http://schemas.openxmlformats.org/officeDocument/2006/relationships/image" Target="../media/image15.jpeg"/><Relationship Id="rId4" Type="http://schemas.openxmlformats.org/officeDocument/2006/relationships/slide" Target="slide16.xml"/><Relationship Id="rId9" Type="http://schemas.openxmlformats.org/officeDocument/2006/relationships/slide" Target="slide14.xml"/><Relationship Id="rId14" Type="http://schemas.openxmlformats.org/officeDocument/2006/relationships/slide" Target="slide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BARBLY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ABARBLY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56511">
            <a:off x="7710488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292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362200" y="321945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566584">
            <a:off x="7624763" y="52705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323850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WordArt 13"/>
          <p:cNvSpPr>
            <a:spLocks noChangeArrowheads="1" noChangeShapeType="1" noTextEdit="1"/>
          </p:cNvSpPr>
          <p:nvPr/>
        </p:nvSpPr>
        <p:spPr bwMode="auto">
          <a:xfrm>
            <a:off x="1143000" y="2057400"/>
            <a:ext cx="71628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MÔN: </a:t>
            </a:r>
            <a:r>
              <a:rPr lang="en-US" sz="3600" b="1" kern="10" dirty="0" smtClean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TIẾNG VIỆT</a:t>
            </a:r>
            <a:endParaRPr lang="en-US" sz="3600" b="1" kern="10" dirty="0"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LỚP 3</a:t>
            </a:r>
          </a:p>
        </p:txBody>
      </p:sp>
    </p:spTree>
    <p:extLst>
      <p:ext uri="{BB962C8B-B14F-4D97-AF65-F5344CB8AC3E}">
        <p14:creationId xmlns:p14="http://schemas.microsoft.com/office/powerpoint/2010/main" val="31240419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Vẽ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hương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88 -89.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bằng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 a/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b/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giỏi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c/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yêu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nhà</a:t>
            </a:r>
            <a:r>
              <a:rPr lang="en-US" sz="3600" b="1" i="1" dirty="0" smtClean="0">
                <a:solidFill>
                  <a:srgbClr val="000099"/>
                </a:solidFill>
              </a:rPr>
              <a:t> ở,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gạo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lá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Tổ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quốc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ấy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mát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ngắt</a:t>
            </a:r>
            <a:r>
              <a:rPr lang="en-US" sz="3600" b="1" i="1" dirty="0" smtClean="0">
                <a:solidFill>
                  <a:srgbClr val="000099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tươi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thắm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chót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  <a:endParaRPr lang="vi-VN" sz="36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 c</a:t>
            </a:r>
            <a:r>
              <a:rPr lang="en-US" sz="3600" b="1" dirty="0" smtClean="0">
                <a:solidFill>
                  <a:srgbClr val="000099"/>
                </a:solidFill>
              </a:rPr>
              <a:t>/ </a:t>
            </a:r>
            <a:r>
              <a:rPr lang="en-US" sz="3600" b="1" dirty="0" err="1" smtClean="0">
                <a:solidFill>
                  <a:srgbClr val="000099"/>
                </a:solidFill>
              </a:rPr>
              <a:t>Vì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bạn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nhỏ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yêu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quê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Nắng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phương</a:t>
            </a:r>
            <a:r>
              <a:rPr lang="en-US" dirty="0" smtClean="0">
                <a:solidFill>
                  <a:srgbClr val="FF0000"/>
                </a:solidFill>
              </a:rPr>
              <a:t> Nam”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94-95.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Uyên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đâu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đọc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ước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Phương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4.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5. </a:t>
            </a:r>
            <a:r>
              <a:rPr lang="vi-VN" dirty="0" smtClean="0">
                <a:solidFill>
                  <a:srgbClr val="000099"/>
                </a:solidFill>
              </a:rPr>
              <a:t> Chọn </a:t>
            </a:r>
            <a:r>
              <a:rPr lang="en-US" dirty="0" err="1" smtClean="0">
                <a:solidFill>
                  <a:srgbClr val="000099"/>
                </a:solidFill>
              </a:rPr>
              <a:t>thêm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 a.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năm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b.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c.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Uyên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28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Nghe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đọc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tặng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ngoài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4.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chở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 </a:t>
            </a:r>
            <a:r>
              <a:rPr lang="en-US" sz="3600" dirty="0" err="1" smtClean="0">
                <a:solidFill>
                  <a:srgbClr val="000099"/>
                </a:solidFill>
              </a:rPr>
              <a:t>đến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đông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rét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buốt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5. </a:t>
            </a:r>
            <a:r>
              <a:rPr lang="vi-VN" sz="3600" dirty="0" smtClean="0">
                <a:solidFill>
                  <a:srgbClr val="000099"/>
                </a:solidFill>
              </a:rPr>
              <a:t> Chọn </a:t>
            </a:r>
            <a:r>
              <a:rPr lang="en-US" sz="3600" dirty="0" err="1" smtClean="0">
                <a:solidFill>
                  <a:srgbClr val="000099"/>
                </a:solidFill>
              </a:rPr>
              <a:t>thêm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truyện </a:t>
            </a:r>
            <a:r>
              <a:rPr lang="en-US" sz="3600" dirty="0" smtClean="0">
                <a:solidFill>
                  <a:srgbClr val="000099"/>
                </a:solidFill>
              </a:rPr>
              <a:t>: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    b. </a:t>
            </a:r>
            <a:r>
              <a:rPr lang="en-US" sz="3600" dirty="0" err="1" smtClean="0">
                <a:solidFill>
                  <a:srgbClr val="000099"/>
                </a:solidFill>
              </a:rPr>
              <a:t>Tình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Cảnh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đẹp</a:t>
            </a:r>
            <a:r>
              <a:rPr lang="en-US" sz="4000" dirty="0" smtClean="0">
                <a:solidFill>
                  <a:srgbClr val="FF0000"/>
                </a:solidFill>
              </a:rPr>
              <a:t> non </a:t>
            </a:r>
            <a:r>
              <a:rPr lang="en-US" sz="4000" dirty="0" err="1" smtClean="0">
                <a:solidFill>
                  <a:srgbClr val="FF0000"/>
                </a:solidFill>
              </a:rPr>
              <a:t>sông</a:t>
            </a:r>
            <a:r>
              <a:rPr lang="en-US" sz="4000" dirty="0" smtClean="0">
                <a:solidFill>
                  <a:srgbClr val="FF0000"/>
                </a:solidFill>
              </a:rPr>
              <a:t>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97-98.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nào</a:t>
            </a:r>
            <a:r>
              <a:rPr lang="en-US" sz="4000" dirty="0" smtClean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ai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Lạng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Sơn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Nội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Nghệ</a:t>
            </a:r>
            <a:r>
              <a:rPr lang="en-US" sz="4000" dirty="0" smtClean="0">
                <a:solidFill>
                  <a:srgbClr val="000099"/>
                </a:solidFill>
              </a:rPr>
              <a:t> An-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Tĩnh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Thừa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thiên</a:t>
            </a:r>
            <a:r>
              <a:rPr lang="en-US" sz="4000" dirty="0" smtClean="0">
                <a:solidFill>
                  <a:srgbClr val="000099"/>
                </a:solidFill>
              </a:rPr>
              <a:t> –</a:t>
            </a:r>
            <a:r>
              <a:rPr lang="en-US" sz="4000" dirty="0" err="1" smtClean="0">
                <a:solidFill>
                  <a:srgbClr val="000099"/>
                </a:solidFill>
              </a:rPr>
              <a:t>Huế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Nẵng</a:t>
            </a:r>
            <a:r>
              <a:rPr lang="en-US" sz="4000" dirty="0" smtClean="0">
                <a:solidFill>
                  <a:srgbClr val="000099"/>
                </a:solidFill>
              </a:rPr>
              <a:t>; </a:t>
            </a:r>
            <a:r>
              <a:rPr lang="en-US" sz="4000" dirty="0" err="1" smtClean="0">
                <a:solidFill>
                  <a:srgbClr val="000099"/>
                </a:solidFill>
              </a:rPr>
              <a:t>Thành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phố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Hồ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Chí</a:t>
            </a:r>
            <a:r>
              <a:rPr lang="en-US" sz="4000" dirty="0" smtClean="0">
                <a:solidFill>
                  <a:srgbClr val="000099"/>
                </a:solidFill>
              </a:rPr>
              <a:t> Minh, </a:t>
            </a:r>
            <a:r>
              <a:rPr lang="en-US" sz="4000" dirty="0" err="1" smtClean="0">
                <a:solidFill>
                  <a:srgbClr val="000099"/>
                </a:solidFill>
              </a:rPr>
              <a:t>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Nai</a:t>
            </a:r>
            <a:r>
              <a:rPr lang="en-US" sz="4000" dirty="0" smtClean="0">
                <a:solidFill>
                  <a:srgbClr val="000099"/>
                </a:solidFill>
              </a:rPr>
              <a:t>; Long An - </a:t>
            </a:r>
            <a:r>
              <a:rPr lang="en-US" sz="4000" dirty="0" err="1" smtClean="0">
                <a:solidFill>
                  <a:srgbClr val="000099"/>
                </a:solidFill>
              </a:rPr>
              <a:t>Tiền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Giang-Đồng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Tháp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( HS </a:t>
            </a:r>
            <a:r>
              <a:rPr lang="en-US" sz="4000" dirty="0" err="1" smtClean="0">
                <a:solidFill>
                  <a:srgbClr val="000099"/>
                </a:solidFill>
              </a:rPr>
              <a:t>tự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nêu</a:t>
            </a:r>
            <a:r>
              <a:rPr lang="en-US" sz="4000" dirty="0" smtClean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cha </a:t>
            </a:r>
            <a:r>
              <a:rPr lang="en-US" sz="4000" dirty="0" err="1" smtClean="0">
                <a:solidFill>
                  <a:srgbClr val="000099"/>
                </a:solidFill>
              </a:rPr>
              <a:t>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từ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đời</a:t>
            </a:r>
            <a:r>
              <a:rPr lang="en-US" sz="4000" dirty="0" smtClean="0">
                <a:solidFill>
                  <a:srgbClr val="000099"/>
                </a:solidFill>
              </a:rPr>
              <a:t> nay 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Tây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Nguyên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103- 104.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3366"/>
                </a:solidFill>
              </a:rPr>
              <a:t>1.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được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tỉnh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cử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đâu</a:t>
            </a:r>
            <a:r>
              <a:rPr lang="en-US" sz="3600" dirty="0" smtClean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3366"/>
                </a:solidFill>
              </a:rPr>
              <a:t>	2. Ở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về</a:t>
            </a:r>
            <a:r>
              <a:rPr lang="en-US" sz="3600" dirty="0" smtClean="0">
                <a:solidFill>
                  <a:srgbClr val="003366"/>
                </a:solidFill>
              </a:rPr>
              <a:t> ,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kể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biết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en-US" sz="3600" dirty="0" smtClean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3. </a:t>
            </a:r>
            <a:r>
              <a:rPr lang="en-US" sz="3600" dirty="0" smtClean="0">
                <a:solidFill>
                  <a:srgbClr val="003366"/>
                </a:solidFill>
              </a:rPr>
              <a:t>Chi </a:t>
            </a:r>
            <a:r>
              <a:rPr lang="en-US" sz="3600" dirty="0" err="1" smtClean="0">
                <a:solidFill>
                  <a:srgbClr val="003366"/>
                </a:solidFill>
              </a:rPr>
              <a:t>tiết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nào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thấy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rất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khâm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phục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thành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tích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4.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tặng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xem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vật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đó</a:t>
            </a:r>
            <a:r>
              <a:rPr lang="en-US" sz="3600" dirty="0" smtClean="0">
                <a:solidFill>
                  <a:srgbClr val="003366"/>
                </a:solidFill>
              </a:rPr>
              <a:t>, </a:t>
            </a:r>
            <a:r>
              <a:rPr lang="en-US" sz="3600" dirty="0" err="1" smtClean="0">
                <a:solidFill>
                  <a:srgbClr val="003366"/>
                </a:solidFill>
              </a:rPr>
              <a:t>thái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độ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mọi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người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sao</a:t>
            </a:r>
            <a:r>
              <a:rPr lang="en-US" sz="3600" dirty="0" smtClean="0">
                <a:solidFill>
                  <a:srgbClr val="003366"/>
                </a:solidFill>
              </a:rPr>
              <a:t> ?</a:t>
            </a:r>
            <a:endParaRPr lang="vi-VN" sz="3600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3366"/>
                </a:solidFill>
              </a:rPr>
              <a:t>1.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được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tỉnh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cử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dự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đua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3366"/>
                </a:solidFill>
              </a:rPr>
              <a:t>	2. Ở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,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biết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đất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nước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mình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mạnh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đoàn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đánh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giặc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giỏi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3. </a:t>
            </a:r>
            <a:r>
              <a:rPr lang="en-US" dirty="0" smtClean="0">
                <a:solidFill>
                  <a:srgbClr val="003366"/>
                </a:solidFill>
              </a:rPr>
              <a:t>Chi </a:t>
            </a:r>
            <a:r>
              <a:rPr lang="en-US" dirty="0" err="1" smtClean="0">
                <a:solidFill>
                  <a:srgbClr val="003366"/>
                </a:solidFill>
              </a:rPr>
              <a:t>tiết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thấy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khâm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phục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vi-VN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sau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nghe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chiến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đấu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nhiều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chạy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lên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đặt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trên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vai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kênh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khắp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nhà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4.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tặng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ảnh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vác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cuốc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quần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áo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bằng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lụa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có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thêu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chữ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huân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chương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Núp.Khi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xem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những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đó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thái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tôn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trọng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coi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như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thiêng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liêng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Cửa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Tùng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109 - 110.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 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thôn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mướt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lũy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rặng</a:t>
            </a:r>
            <a:r>
              <a:rPr lang="en-US" sz="3600" dirty="0" smtClean="0">
                <a:solidFill>
                  <a:srgbClr val="000099"/>
                </a:solidFill>
              </a:rPr>
              <a:t> phi </a:t>
            </a:r>
            <a:r>
              <a:rPr lang="en-US" sz="3600" dirty="0" err="1" smtClean="0">
                <a:solidFill>
                  <a:srgbClr val="000099"/>
                </a:solidFill>
              </a:rPr>
              <a:t>lao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thổi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</a:rPr>
              <a:t> 3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chiếc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tóc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vc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pic>
        <p:nvPicPr>
          <p:cNvPr id="21508" name="Picture 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5529263"/>
            <a:ext cx="13716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50292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1200" y="51816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7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6019800"/>
            <a:ext cx="4984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5242719" y="5730081"/>
            <a:ext cx="5730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3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4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248690">
            <a:off x="6877050" y="6296025"/>
            <a:ext cx="542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5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1966119" y="6223794"/>
            <a:ext cx="5730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0" name="Picture 16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461168" y="4415632"/>
            <a:ext cx="754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17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85125" y="4419600"/>
            <a:ext cx="78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6" name="WordArt 22"/>
          <p:cNvSpPr>
            <a:spLocks noChangeArrowheads="1" noChangeShapeType="1" noTextEdit="1"/>
          </p:cNvSpPr>
          <p:nvPr/>
        </p:nvSpPr>
        <p:spPr bwMode="auto">
          <a:xfrm>
            <a:off x="1803400" y="3605213"/>
            <a:ext cx="5638800" cy="1273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6"/>
              </a:avLst>
            </a:prstTxWarp>
          </a:bodyPr>
          <a:lstStyle/>
          <a:p>
            <a:pPr algn="ctr"/>
            <a:endParaRPr lang="en-US" sz="2800" b="1" i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 Unicode MS"/>
              <a:ea typeface="Arial Unicode MS"/>
              <a:cs typeface="Arial Unicode MS"/>
            </a:endParaRPr>
          </a:p>
        </p:txBody>
      </p:sp>
      <p:pic>
        <p:nvPicPr>
          <p:cNvPr id="31770" name="04 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56388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1" name="01 India Music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60960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4" name="Picture 30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5400000">
            <a:off x="-3200400" y="32004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31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5524500" y="3238500"/>
            <a:ext cx="6858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WordArt 6"/>
          <p:cNvSpPr>
            <a:spLocks noChangeArrowheads="1" noChangeShapeType="1" noTextEdit="1"/>
          </p:cNvSpPr>
          <p:nvPr/>
        </p:nvSpPr>
        <p:spPr bwMode="auto">
          <a:xfrm>
            <a:off x="692150" y="2293938"/>
            <a:ext cx="80772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7269"/>
                <a:gd name="adj2" fmla="val 0"/>
              </a:avLst>
            </a:prstTxWarp>
            <a:scene3d>
              <a:camera prst="legacyObliqueBottomLeft"/>
              <a:lightRig rig="legacyHarsh3" dir="t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Calibri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635125" y="3516313"/>
            <a:ext cx="2286000" cy="1905000"/>
            <a:chOff x="336" y="-288"/>
            <a:chExt cx="624" cy="576"/>
          </a:xfrm>
        </p:grpSpPr>
        <p:pic>
          <p:nvPicPr>
            <p:cNvPr id="21538" name="Picture 52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9" name="Picture 53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0" name="Picture 54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1" name="Picture 55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2" name="Picture 56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" name="dung-1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443913" y="6384925"/>
            <a:ext cx="4873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5801" y="914400"/>
            <a:ext cx="82454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02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mph" presetSubtype="0" repeatCount="indefinite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254646" fill="hold"/>
                                        <p:tgtEl>
                                          <p:spTgt spid="317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0"/>
                </p:tgtEl>
              </p:cMediaNode>
            </p:audio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1"/>
                </p:tgtEl>
              </p:cMediaNode>
            </p:audio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31766" grpId="0" animBg="1"/>
      <p:bldP spid="31766" grpId="1" animBg="1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liên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112 - 113.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Anh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nhiệm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Nùng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đường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cháu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chi </a:t>
            </a:r>
            <a:r>
              <a:rPr lang="en-US" sz="3600" dirty="0" err="1" smtClean="0">
                <a:solidFill>
                  <a:srgbClr val="000099"/>
                </a:solidFill>
              </a:rPr>
              <a:t>tiết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sự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dũng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gặp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địch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nhiệm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vụ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vệ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dẫn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2.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ở.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dễ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3. </a:t>
            </a:r>
            <a:r>
              <a:rPr lang="en-US" dirty="0" err="1" smtClean="0">
                <a:solidFill>
                  <a:srgbClr val="000099"/>
                </a:solidFill>
              </a:rPr>
              <a:t>Cách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cháu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cẩn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thận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. 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sệt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bình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tĩnh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hỏi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thầy</a:t>
            </a:r>
            <a:r>
              <a:rPr lang="en-US" dirty="0" smtClean="0">
                <a:solidFill>
                  <a:srgbClr val="000099"/>
                </a:solidFill>
              </a:rPr>
              <a:t> mo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ốm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Nhớ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Việt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Bắc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115 -116.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xuôi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nhớ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     ( </a:t>
            </a:r>
            <a:r>
              <a:rPr lang="en-US" sz="3600" dirty="0" err="1" smtClean="0">
                <a:solidFill>
                  <a:srgbClr val="000099"/>
                </a:solidFill>
              </a:rPr>
              <a:t>dòng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a/ 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b/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Vẻ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hiện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xuôi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hoa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:    a/ 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rất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đẹp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xanh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hoa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chuối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đỏ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tươi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Ngày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mơ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nở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trắng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Ve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kêu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phách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đổ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vàng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rọi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hòa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bình</a:t>
            </a:r>
            <a:r>
              <a:rPr lang="en-US" i="1" dirty="0" smtClean="0">
                <a:solidFill>
                  <a:srgbClr val="000099"/>
                </a:solidFill>
              </a:rPr>
              <a:t>. </a:t>
            </a:r>
            <a:r>
              <a:rPr lang="en-US" dirty="0" smtClean="0">
                <a:solidFill>
                  <a:srgbClr val="000099"/>
                </a:solidFill>
              </a:rPr>
              <a:t>   b/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đánh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giỏi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cùng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Tây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giăng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thành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lũy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sắt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dày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bộ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đội</a:t>
            </a:r>
            <a:r>
              <a:rPr lang="en-US" i="1" dirty="0" smtClean="0">
                <a:solidFill>
                  <a:srgbClr val="000099"/>
                </a:solidFill>
              </a:rPr>
              <a:t>,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quân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thù</a:t>
            </a:r>
            <a:r>
              <a:rPr lang="en-US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Vẻ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hiện</a:t>
            </a:r>
            <a:r>
              <a:rPr lang="en-US" dirty="0" smtClean="0">
                <a:solidFill>
                  <a:srgbClr val="000099"/>
                </a:solidFill>
              </a:rPr>
              <a:t> qua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Đèo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lưng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cô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măng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ân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thủy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chung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cha”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121- 122.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lửa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chăm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nổi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cơm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xay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thóc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mỗi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dám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ăn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Ba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dụm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90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sz="2800" dirty="0" err="1" smtClean="0">
                <a:solidFill>
                  <a:srgbClr val="000099"/>
                </a:solidFill>
              </a:rPr>
              <a:t>Khi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lão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vứt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</a:rPr>
              <a:t> con </a:t>
            </a:r>
            <a:r>
              <a:rPr lang="en-US" sz="2800" dirty="0" err="1" smtClean="0">
                <a:solidFill>
                  <a:srgbClr val="000099"/>
                </a:solidFill>
              </a:rPr>
              <a:t>vội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thọc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tay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lấy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ra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mà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hề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sợ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bỏng</a:t>
            </a:r>
            <a:r>
              <a:rPr lang="en-US" sz="2800" dirty="0" smtClean="0">
                <a:solidFill>
                  <a:srgbClr val="000099"/>
                </a:solidFill>
              </a:rPr>
              <a:t>.</a:t>
            </a:r>
            <a:endParaRPr lang="vi-VN" sz="28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Hũ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chính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con. 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dài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chịu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bão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họp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tụ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tập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voi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đụng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ngọn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vướng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mây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vách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Xung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khí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cụ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chiêng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trống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 smtClean="0">
                <a:solidFill>
                  <a:srgbClr val="000099"/>
                </a:solidFill>
              </a:rPr>
              <a:t>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giữa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tâm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rông</a:t>
            </a:r>
            <a:r>
              <a:rPr lang="en-US" sz="3600" dirty="0" smtClean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Đôi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130 -131.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hiểu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giặc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bom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sơ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thôn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phố,phố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ngói</a:t>
            </a:r>
            <a:r>
              <a:rPr lang="en-US" dirty="0" smtClean="0">
                <a:solidFill>
                  <a:srgbClr val="000099"/>
                </a:solidFill>
              </a:rPr>
              <a:t> san </a:t>
            </a:r>
            <a:r>
              <a:rPr lang="en-US" dirty="0" err="1" smtClean="0">
                <a:solidFill>
                  <a:srgbClr val="000099"/>
                </a:solidFill>
              </a:rPr>
              <a:t>sát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dòng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nườm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nượp</a:t>
            </a:r>
            <a:r>
              <a:rPr lang="en-US" dirty="0" smtClean="0">
                <a:solidFill>
                  <a:srgbClr val="000099"/>
                </a:solidFill>
              </a:rPr>
              <a:t>, ban </a:t>
            </a:r>
            <a:r>
              <a:rPr lang="en-US" dirty="0" err="1" smtClean="0">
                <a:solidFill>
                  <a:srgbClr val="000099"/>
                </a:solidFill>
              </a:rPr>
              <a:t>đêm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đèn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lập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hồ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vẫy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tuyệt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vọng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ca </a:t>
            </a:r>
            <a:r>
              <a:rPr lang="en-US" dirty="0" err="1" smtClean="0">
                <a:solidFill>
                  <a:srgbClr val="000099"/>
                </a:solidFill>
              </a:rPr>
              <a:t>ngợi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sống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làng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–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sẵn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khăn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luôn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suy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dân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23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Về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quê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ngoại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133 -134.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nhỏ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thăm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ngoại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lạ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Bạnnhỏ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hạt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gạo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 smtClean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0"/>
            <a:ext cx="8686800" cy="14478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điền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chấm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hay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phẩy</a:t>
            </a:r>
            <a:r>
              <a:rPr lang="en-US" sz="32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mỗi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ô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trống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đoạn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văn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?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1371600"/>
            <a:ext cx="8686800" cy="4648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Mau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xốp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nẻ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chân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chim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nền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rạn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nứt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	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cái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phập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phều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gió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dông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như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thế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đứng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lẻ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khó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chống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chọi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nổi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bình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bát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bần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quần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chòm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rặng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dài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sâu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lòng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Theo</a:t>
            </a:r>
            <a:r>
              <a:rPr lang="en-US" sz="2800" dirty="0" smtClean="0"/>
              <a:t> Mai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Tạo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448800" y="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17012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mùa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372600" y="1524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ùa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372600" y="20574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TMC-Ong Do" pitchFamily="2" charset="0"/>
              </a:rPr>
              <a:t>,</a:t>
            </a:r>
            <a:endParaRPr lang="en-US" sz="9600" dirty="0">
              <a:solidFill>
                <a:srgbClr val="FF0000"/>
              </a:solidFill>
              <a:latin typeface=".TMC-Ong Do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26670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219200" y="26156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48800" y="2895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2600" y="38862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31242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44000" y="528834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10800" y="4876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19200" y="4800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46114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0099"/>
                </a:solidFill>
              </a:rPr>
              <a:t>rễ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066800" y="6019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R</a:t>
            </a:r>
            <a:r>
              <a:rPr lang="en-US" sz="3600" dirty="0" err="1" smtClean="0">
                <a:solidFill>
                  <a:srgbClr val="000099"/>
                </a:solidFill>
              </a:rPr>
              <a:t>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0" y="3733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1434 L -0.47917 0.1410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3838 C -0.02847 -0.04046 -0.05469 -0.04254 -0.06389 -0.04254 C -0.12222 -0.04254 -0.18194 -0.00925 -0.18194 0.02404 C -0.18194 0.00717 -0.21198 -0.00925 -0.24028 -0.00925 C -0.27031 -0.00925 -0.29861 0.0074 -0.29861 0.02404 C -0.29861 0.01572 -0.31354 0.00717 -0.32847 0.00717 C -0.3434 0.00717 -0.35851 0.01549 -0.35851 0.02404 C -0.35851 0.01965 -0.36597 0.01572 -0.37344 0.01572 C -0.3809 0.01572 -0.38837 0.01988 -0.38837 0.02404 C -0.38837 0.02173 -0.39236 0.01965 -0.39583 0.01965 C -0.39774 0.01965 -0.4033 0.02173 -0.4033 0.02404 C -0.4033 0.02289 -0.40538 0.02173 -0.40729 0.02173 C -0.40729 0.0215 -0.41111 0.02289 -0.41111 0.02404 C -0.41111 0.02335 -0.41111 0.02289 -0.41319 0.02289 C -0.41319 0.02312 -0.4151 0.02335 -0.4151 0.02404 C -0.4151 0.02358 -0.4151 0.02335 -0.4151 0.02312 C -0.41701 0.02312 -0.41701 0.02335 -0.41701 0.02381 C -0.41892 0.02381 -0.41892 0.02335 -0.41892 0.02312 C -0.42083 0.02312 -0.42083 0.02335 -0.42083 0.02381 " pathEditMode="relative" rAng="0" ptsTypes="fffffffffffffffffff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237E-6 L -0.20833 -0.1475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-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5723E-6 L -0.10417 -0.21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503E-6 L 0.175 0.009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1.21387E-6 L -0.6375 -0.20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-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4092 L -0.29583 -0.3405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.0111 L -0.2125 -0.058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4.04624E-7 L 0.44583 -0.136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3.93064E-6 L 0.45833 -0.2108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2948E-6 L -0.5375 -0.1253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0" grpId="1"/>
      <p:bldP spid="2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HỌC SINH ÔN LẠI BÀI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953000"/>
            <a:ext cx="41148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162800" y="44196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934200" y="-2286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6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28600" y="46482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133600" y="762000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304800" y="2133600"/>
            <a:ext cx="84582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31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Cảm ơn các thầy, cô giáo !</a:t>
            </a:r>
          </a:p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Cảm ơn các em!</a:t>
            </a:r>
            <a:endParaRPr lang="en-US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7623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xảy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Thuyên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Đồng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ngạc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nhiên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sao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Chuyện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xảy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ra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làm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ngạc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</a:t>
            </a:r>
            <a:r>
              <a:rPr lang="en-US" sz="3200" dirty="0" err="1" smtClean="0">
                <a:solidFill>
                  <a:srgbClr val="000066"/>
                </a:solidFill>
              </a:rPr>
              <a:t>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có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giọng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nói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gợi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cho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nhớ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đến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người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mẹ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thân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thương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quê</a:t>
            </a:r>
            <a:r>
              <a:rPr lang="en-US" sz="3200" dirty="0" smtClean="0">
                <a:solidFill>
                  <a:srgbClr val="000066"/>
                </a:solidFill>
              </a:rPr>
              <a:t> ở </a:t>
            </a:r>
            <a:r>
              <a:rPr lang="en-US" sz="3200" dirty="0" err="1" smtClean="0">
                <a:solidFill>
                  <a:srgbClr val="000066"/>
                </a:solidFill>
              </a:rPr>
              <a:t>miền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Trung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 smtClean="0">
                <a:solidFill>
                  <a:srgbClr val="000066"/>
                </a:solidFill>
              </a:rPr>
              <a:t>, </a:t>
            </a:r>
            <a:r>
              <a:rPr lang="en-US" sz="3200" dirty="0" err="1" smtClean="0">
                <a:solidFill>
                  <a:srgbClr val="000066"/>
                </a:solidFill>
              </a:rPr>
              <a:t>mắt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rớm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lệ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Thư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gửi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 81-82.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ai</a:t>
            </a:r>
            <a:r>
              <a:rPr lang="en-US" sz="3600" dirty="0" smtClean="0">
                <a:solidFill>
                  <a:srgbClr val="000066"/>
                </a:solidFill>
              </a:rPr>
              <a:t>?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ở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Hải</a:t>
            </a:r>
            <a:r>
              <a:rPr lang="en-US" sz="3600" b="1" i="1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Phòng</a:t>
            </a:r>
            <a:r>
              <a:rPr lang="en-US" sz="3600" b="1" i="1" dirty="0" smtClean="0">
                <a:solidFill>
                  <a:srgbClr val="000066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ngày</a:t>
            </a:r>
            <a:r>
              <a:rPr lang="en-US" sz="3600" b="1" i="1" dirty="0" smtClean="0">
                <a:solidFill>
                  <a:srgbClr val="000066"/>
                </a:solidFill>
              </a:rPr>
              <a:t> 6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tháng</a:t>
            </a:r>
            <a:r>
              <a:rPr lang="en-US" sz="3600" b="1" i="1" dirty="0" smtClean="0">
                <a:solidFill>
                  <a:srgbClr val="000066"/>
                </a:solidFill>
              </a:rPr>
              <a:t> 11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năm</a:t>
            </a:r>
            <a:r>
              <a:rPr lang="en-US" sz="3600" b="1" i="1" dirty="0" smtClean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có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không</a:t>
            </a:r>
            <a:r>
              <a:rPr lang="en-US" sz="3600" dirty="0" smtClean="0">
                <a:solidFill>
                  <a:srgbClr val="000066"/>
                </a:solidFill>
              </a:rPr>
              <a:t> ạ?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lớp</a:t>
            </a:r>
            <a:r>
              <a:rPr lang="en-US" sz="3600" dirty="0" smtClean="0">
                <a:solidFill>
                  <a:srgbClr val="000066"/>
                </a:solidFill>
              </a:rPr>
              <a:t> 3,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8 </a:t>
            </a:r>
            <a:r>
              <a:rPr lang="en-US" sz="3600" dirty="0" err="1" smtClean="0">
                <a:solidFill>
                  <a:srgbClr val="000066"/>
                </a:solidFill>
              </a:rPr>
              <a:t>điểm</a:t>
            </a:r>
            <a:r>
              <a:rPr lang="en-US" sz="3600" dirty="0" smtClean="0">
                <a:solidFill>
                  <a:srgbClr val="000066"/>
                </a:solidFill>
              </a:rPr>
              <a:t> 10,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bố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mẹ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ngày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nghỉ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kỉ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niệm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ngoái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thả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đê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Tuấn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cổ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tích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dưới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ánh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trăng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rất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yêu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quý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.</a:t>
            </a:r>
            <a:endParaRPr lang="vi-VN" sz="3600" dirty="0" smtClean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quý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84 -85.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: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tiệc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tặng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Viên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cởi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đế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rồi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nước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Tổ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quốc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sản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400</Words>
  <Application>Microsoft Office PowerPoint</Application>
  <PresentationFormat>On-screen Show (4:3)</PresentationFormat>
  <Paragraphs>214</Paragraphs>
  <Slides>34</Slides>
  <Notes>3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Windows User</cp:lastModifiedBy>
  <cp:revision>73</cp:revision>
  <dcterms:created xsi:type="dcterms:W3CDTF">2012-11-26T07:18:10Z</dcterms:created>
  <dcterms:modified xsi:type="dcterms:W3CDTF">2021-12-24T03:52:09Z</dcterms:modified>
</cp:coreProperties>
</file>