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75" r:id="rId3"/>
    <p:sldId id="276" r:id="rId4"/>
    <p:sldId id="277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8CF1DE-F831-4322-AF20-171687788AB7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2CDEE-2648-4F3F-B264-05D54F6E1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15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344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54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13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137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53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0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81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6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5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00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1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637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3855" y="0"/>
            <a:ext cx="91440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latin typeface="Arial" pitchFamily="34" charset="0"/>
                <a:cs typeface="Arial" pitchFamily="34" charset="0"/>
              </a:rPr>
              <a:t>TRƯỜNG TIỂU HỌC ÁI MỘ B</a:t>
            </a:r>
            <a:endParaRPr lang="en-US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18467" y="2133600"/>
            <a:ext cx="747935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MÔN TOÁN – LỚP 3</a:t>
            </a:r>
            <a:endParaRPr lang="en-US" sz="6000" b="1" cap="none" spc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33595" y="3962400"/>
            <a:ext cx="584910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solidFill>
                  <a:srgbClr val="3333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BÀI: LUYỆN TẬP (</a:t>
            </a:r>
            <a:r>
              <a:rPr lang="en-US" sz="4400" b="1" cap="none" spc="0" dirty="0" smtClean="0">
                <a:ln w="11430"/>
                <a:solidFill>
                  <a:srgbClr val="3333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64)</a:t>
            </a:r>
            <a:endParaRPr lang="en-US" sz="4400" b="1" cap="none" spc="0" dirty="0">
              <a:ln w="11430"/>
              <a:solidFill>
                <a:srgbClr val="3333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51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09600" y="228600"/>
            <a:ext cx="585355" cy="533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3333FF"/>
                </a:solidFill>
              </a:rPr>
              <a:t>1</a:t>
            </a:r>
            <a:endParaRPr lang="en-US" sz="2800" b="1">
              <a:solidFill>
                <a:srgbClr val="3333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207818"/>
            <a:ext cx="5334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nhẩm</a:t>
            </a:r>
            <a:r>
              <a:rPr lang="en-US" sz="28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800" b="1" dirty="0">
              <a:solidFill>
                <a:srgbClr val="3333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1082281"/>
            <a:ext cx="179247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lphaLcParenR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9 x 1 =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9 x 2 =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9 x 3 =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90800" y="1066800"/>
            <a:ext cx="127310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9 x 5 =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9 x 7 =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9 x 9 =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48200" y="1053405"/>
            <a:ext cx="127310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9 x 4 =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9 x 8 =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9 x 6 =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34200" y="1053405"/>
            <a:ext cx="147348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9 x 10 =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9 x 0 =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0 x 9 =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200" y="3534076"/>
            <a:ext cx="179247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b)  9 x 2 =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2 x 9 =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14600" y="3541693"/>
            <a:ext cx="12731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9 x 5 =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5 x 9 =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0" y="3541693"/>
            <a:ext cx="12731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9 x 8 =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8 x 9 =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58000" y="3505200"/>
            <a:ext cx="147348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9 x 10 =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10 x 9 =</a:t>
            </a:r>
          </a:p>
        </p:txBody>
      </p:sp>
    </p:spTree>
    <p:extLst>
      <p:ext uri="{BB962C8B-B14F-4D97-AF65-F5344CB8AC3E}">
        <p14:creationId xmlns:p14="http://schemas.microsoft.com/office/powerpoint/2010/main" val="261921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09600" y="228600"/>
            <a:ext cx="585355" cy="533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3333FF"/>
                </a:solidFill>
              </a:rPr>
              <a:t>2</a:t>
            </a:r>
            <a:endParaRPr lang="en-US" sz="2800" b="1" dirty="0">
              <a:solidFill>
                <a:srgbClr val="3333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207818"/>
            <a:ext cx="5334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800" b="1" dirty="0">
              <a:solidFill>
                <a:srgbClr val="3333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200" y="1933876"/>
            <a:ext cx="240161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 a) 9 x 3 + 9=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     9 x 4 + 9=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34000" y="1962275"/>
            <a:ext cx="22028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b) 9 x 8 + 9=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   9 x 9 + 9=</a:t>
            </a:r>
          </a:p>
        </p:txBody>
      </p:sp>
    </p:spTree>
    <p:extLst>
      <p:ext uri="{BB962C8B-B14F-4D97-AF65-F5344CB8AC3E}">
        <p14:creationId xmlns:p14="http://schemas.microsoft.com/office/powerpoint/2010/main" val="373739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09600" y="228600"/>
            <a:ext cx="585355" cy="78992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3333FF"/>
                </a:solidFill>
              </a:rPr>
              <a:t>3</a:t>
            </a:r>
            <a:endParaRPr lang="en-US" sz="2800" b="1" dirty="0">
              <a:solidFill>
                <a:srgbClr val="3333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26910" y="228600"/>
            <a:ext cx="7543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tải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3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3534231" y="1613595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i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1938338" y="2133600"/>
            <a:ext cx="61325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u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2667000" y="2743200"/>
            <a:ext cx="305079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3 x 9 = 27 (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u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3750541" y="4343400"/>
            <a:ext cx="310745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u="none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: 37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u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932548" y="3276600"/>
            <a:ext cx="61325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u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2590800" y="3810000"/>
            <a:ext cx="358832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10 + 27 = 37(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u="none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494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2" grpId="0"/>
      <p:bldP spid="24" grpId="0"/>
      <p:bldP spid="12" grpId="0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43&quot;&gt;&lt;property id=&quot;20148&quot; value=&quot;5&quot;/&gt;&lt;property id=&quot;20300&quot; value=&quot;Slide 2&quot;/&gt;&lt;property id=&quot;20307&quot; value=&quot;259&quot;/&gt;&lt;/object&gt;&lt;object type=&quot;3&quot; unique_id=&quot;10045&quot;&gt;&lt;property id=&quot;20148&quot; value=&quot;5&quot;/&gt;&lt;property id=&quot;20300&quot; value=&quot;Slide 3&quot;/&gt;&lt;property id=&quot;20307&quot; value=&quot;262&quot;/&gt;&lt;/object&gt;&lt;object type=&quot;3&quot; unique_id=&quot;10345&quot;&gt;&lt;property id=&quot;20148&quot; value=&quot;5&quot;/&gt;&lt;property id=&quot;20300&quot; value=&quot;Slide 4&quot;/&gt;&lt;property id=&quot;20307&quot; value=&quot;27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232</Words>
  <Application>Microsoft Office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user</cp:lastModifiedBy>
  <cp:revision>33</cp:revision>
  <dcterms:created xsi:type="dcterms:W3CDTF">2017-03-14T03:50:01Z</dcterms:created>
  <dcterms:modified xsi:type="dcterms:W3CDTF">2020-11-27T07:52:57Z</dcterms:modified>
</cp:coreProperties>
</file>