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8"/>
  </p:notesMasterIdLst>
  <p:sldIdLst>
    <p:sldId id="287" r:id="rId2"/>
    <p:sldId id="315" r:id="rId3"/>
    <p:sldId id="316" r:id="rId4"/>
    <p:sldId id="327" r:id="rId5"/>
    <p:sldId id="317" r:id="rId6"/>
    <p:sldId id="326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NI-Souvir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NI-Souvir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NI-Souvir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NI-Souvir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NI-Souvir" pitchFamily="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NI-Souvir" pitchFamily="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NI-Souvir" pitchFamily="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NI-Souvir" pitchFamily="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NI-Souvir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00CC99"/>
    <a:srgbClr val="00CC66"/>
    <a:srgbClr val="FFFF00"/>
    <a:srgbClr val="CCECFF"/>
    <a:srgbClr val="00FFCC"/>
    <a:srgbClr val="3399FF"/>
    <a:srgbClr val="FFFFCC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796" autoAdjust="0"/>
    <p:restoredTop sz="93740" autoAdjust="0"/>
  </p:normalViewPr>
  <p:slideViewPr>
    <p:cSldViewPr>
      <p:cViewPr>
        <p:scale>
          <a:sx n="50" d="100"/>
          <a:sy n="50" d="100"/>
        </p:scale>
        <p:origin x="-106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4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A1C88ECD-CC2E-4C78-9B64-3F4D46529F4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22D65C-2710-406D-BE23-9CDBE71F76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A50BBB-72DC-49CE-A38F-78F69BB7FC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0E1B15-8DE8-4A4A-AB7A-3C0DF82631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C91A66-9AF0-496B-BC39-23EF5166F9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AD93AE-384C-4466-AA48-14B4ECCC0D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15056D-AA7C-4552-B18A-65AEA0D5E8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F17B97-4B9E-45B8-A419-1F2443DF40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68F77B-9582-4148-B977-2CA1B5EDE6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9A3B55-4D99-4890-8A1C-9BF6653011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9C752A-D987-41B4-A01C-3870DD6375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D8DF85-78D6-49FD-9508-D98ADA4D22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4DE44A-6AB8-45F6-8122-E0B7A01DBF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418A281D-067F-44B7-BF67-2F8F52DA6A0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0" y="0"/>
            <a:ext cx="9601200" cy="6819900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100000">
                <a:srgbClr val="FFFFFF"/>
              </a:gs>
            </a:gsLst>
            <a:lin ang="0" scaled="1"/>
          </a:gradFill>
          <a:ln w="57150">
            <a:solidFill>
              <a:srgbClr val="FF3300"/>
            </a:solidFill>
            <a:miter lim="800000"/>
            <a:headEnd/>
            <a:tailEnd/>
          </a:ln>
          <a:effectLst>
            <a:outerShdw dist="117088" dir="19163922" algn="ctr" rotWithShape="0">
              <a:srgbClr val="99009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304800" y="1524000"/>
            <a:ext cx="91440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 1.Tính nhẩm</a:t>
            </a:r>
          </a:p>
        </p:txBody>
      </p:sp>
      <p:pic>
        <p:nvPicPr>
          <p:cNvPr id="4100" name="Picture 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416476" flipV="1">
            <a:off x="7177882" y="4756944"/>
            <a:ext cx="2209800" cy="2154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7610" name="Text Box 26"/>
          <p:cNvSpPr txBox="1">
            <a:spLocks noChangeArrowheads="1"/>
          </p:cNvSpPr>
          <p:nvPr/>
        </p:nvSpPr>
        <p:spPr bwMode="auto">
          <a:xfrm>
            <a:off x="228600" y="2133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a)</a:t>
            </a:r>
          </a:p>
        </p:txBody>
      </p:sp>
      <p:sp>
        <p:nvSpPr>
          <p:cNvPr id="67611" name="Text Box 27"/>
          <p:cNvSpPr txBox="1">
            <a:spLocks noChangeArrowheads="1"/>
          </p:cNvSpPr>
          <p:nvPr/>
        </p:nvSpPr>
        <p:spPr bwMode="auto">
          <a:xfrm>
            <a:off x="762000" y="2057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8 x 6 =</a:t>
            </a:r>
          </a:p>
        </p:txBody>
      </p:sp>
      <p:sp>
        <p:nvSpPr>
          <p:cNvPr id="67612" name="Text Box 28"/>
          <p:cNvSpPr txBox="1">
            <a:spLocks noChangeArrowheads="1"/>
          </p:cNvSpPr>
          <p:nvPr/>
        </p:nvSpPr>
        <p:spPr bwMode="auto">
          <a:xfrm>
            <a:off x="2057400" y="2057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charset="0"/>
              </a:rPr>
              <a:t>48</a:t>
            </a:r>
          </a:p>
        </p:txBody>
      </p:sp>
      <p:sp>
        <p:nvSpPr>
          <p:cNvPr id="67613" name="Text Box 29"/>
          <p:cNvSpPr txBox="1">
            <a:spLocks noChangeArrowheads="1"/>
          </p:cNvSpPr>
          <p:nvPr/>
        </p:nvSpPr>
        <p:spPr bwMode="auto">
          <a:xfrm>
            <a:off x="609600" y="26670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48 : 8 =</a:t>
            </a:r>
          </a:p>
        </p:txBody>
      </p:sp>
      <p:sp>
        <p:nvSpPr>
          <p:cNvPr id="67615" name="Text Box 31"/>
          <p:cNvSpPr txBox="1">
            <a:spLocks noChangeArrowheads="1"/>
          </p:cNvSpPr>
          <p:nvPr/>
        </p:nvSpPr>
        <p:spPr bwMode="auto">
          <a:xfrm>
            <a:off x="2971800" y="20574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8 x 7 =</a:t>
            </a:r>
          </a:p>
        </p:txBody>
      </p:sp>
      <p:sp>
        <p:nvSpPr>
          <p:cNvPr id="67616" name="Text Box 32"/>
          <p:cNvSpPr txBox="1">
            <a:spLocks noChangeArrowheads="1"/>
          </p:cNvSpPr>
          <p:nvPr/>
        </p:nvSpPr>
        <p:spPr bwMode="auto">
          <a:xfrm>
            <a:off x="4343400" y="2057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charset="0"/>
              </a:rPr>
              <a:t>56</a:t>
            </a:r>
          </a:p>
        </p:txBody>
      </p:sp>
      <p:sp>
        <p:nvSpPr>
          <p:cNvPr id="67617" name="Text Box 33"/>
          <p:cNvSpPr txBox="1">
            <a:spLocks noChangeArrowheads="1"/>
          </p:cNvSpPr>
          <p:nvPr/>
        </p:nvSpPr>
        <p:spPr bwMode="auto">
          <a:xfrm>
            <a:off x="2819400" y="26670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56 : 8 =</a:t>
            </a:r>
          </a:p>
        </p:txBody>
      </p:sp>
      <p:sp>
        <p:nvSpPr>
          <p:cNvPr id="67618" name="Text Box 34"/>
          <p:cNvSpPr txBox="1">
            <a:spLocks noChangeArrowheads="1"/>
          </p:cNvSpPr>
          <p:nvPr/>
        </p:nvSpPr>
        <p:spPr bwMode="auto">
          <a:xfrm>
            <a:off x="4419600" y="26670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charset="0"/>
              </a:rPr>
              <a:t>7</a:t>
            </a:r>
          </a:p>
        </p:txBody>
      </p:sp>
      <p:sp>
        <p:nvSpPr>
          <p:cNvPr id="67619" name="Text Box 35"/>
          <p:cNvSpPr txBox="1">
            <a:spLocks noChangeArrowheads="1"/>
          </p:cNvSpPr>
          <p:nvPr/>
        </p:nvSpPr>
        <p:spPr bwMode="auto">
          <a:xfrm>
            <a:off x="5257800" y="20193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8 x 8 =</a:t>
            </a:r>
          </a:p>
        </p:txBody>
      </p:sp>
      <p:sp>
        <p:nvSpPr>
          <p:cNvPr id="67620" name="Text Box 36"/>
          <p:cNvSpPr txBox="1">
            <a:spLocks noChangeArrowheads="1"/>
          </p:cNvSpPr>
          <p:nvPr/>
        </p:nvSpPr>
        <p:spPr bwMode="auto">
          <a:xfrm>
            <a:off x="6515100" y="203835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charset="0"/>
              </a:rPr>
              <a:t>64</a:t>
            </a:r>
          </a:p>
        </p:txBody>
      </p:sp>
      <p:sp>
        <p:nvSpPr>
          <p:cNvPr id="67621" name="Text Box 37"/>
          <p:cNvSpPr txBox="1">
            <a:spLocks noChangeArrowheads="1"/>
          </p:cNvSpPr>
          <p:nvPr/>
        </p:nvSpPr>
        <p:spPr bwMode="auto">
          <a:xfrm>
            <a:off x="5257800" y="259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64 : 8 = </a:t>
            </a:r>
          </a:p>
        </p:txBody>
      </p:sp>
      <p:sp>
        <p:nvSpPr>
          <p:cNvPr id="67622" name="Text Box 38"/>
          <p:cNvSpPr txBox="1">
            <a:spLocks noChangeArrowheads="1"/>
          </p:cNvSpPr>
          <p:nvPr/>
        </p:nvSpPr>
        <p:spPr bwMode="auto">
          <a:xfrm>
            <a:off x="7315200" y="2057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8 x 9 = </a:t>
            </a:r>
          </a:p>
        </p:txBody>
      </p:sp>
      <p:sp>
        <p:nvSpPr>
          <p:cNvPr id="67623" name="Text Box 39"/>
          <p:cNvSpPr txBox="1">
            <a:spLocks noChangeArrowheads="1"/>
          </p:cNvSpPr>
          <p:nvPr/>
        </p:nvSpPr>
        <p:spPr bwMode="auto">
          <a:xfrm>
            <a:off x="8572500" y="20574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charset="0"/>
              </a:rPr>
              <a:t>72</a:t>
            </a:r>
          </a:p>
        </p:txBody>
      </p:sp>
      <p:sp>
        <p:nvSpPr>
          <p:cNvPr id="67624" name="Text Box 40"/>
          <p:cNvSpPr txBox="1">
            <a:spLocks noChangeArrowheads="1"/>
          </p:cNvSpPr>
          <p:nvPr/>
        </p:nvSpPr>
        <p:spPr bwMode="auto">
          <a:xfrm>
            <a:off x="7258050" y="257175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72 : 8 =</a:t>
            </a:r>
          </a:p>
        </p:txBody>
      </p:sp>
      <p:sp>
        <p:nvSpPr>
          <p:cNvPr id="67625" name="Text Box 41"/>
          <p:cNvSpPr txBox="1">
            <a:spLocks noChangeArrowheads="1"/>
          </p:cNvSpPr>
          <p:nvPr/>
        </p:nvSpPr>
        <p:spPr bwMode="auto">
          <a:xfrm>
            <a:off x="8763000" y="260985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charset="0"/>
              </a:rPr>
              <a:t>9</a:t>
            </a:r>
          </a:p>
        </p:txBody>
      </p:sp>
      <p:sp>
        <p:nvSpPr>
          <p:cNvPr id="67627" name="Text Box 43"/>
          <p:cNvSpPr txBox="1">
            <a:spLocks noChangeArrowheads="1"/>
          </p:cNvSpPr>
          <p:nvPr/>
        </p:nvSpPr>
        <p:spPr bwMode="auto">
          <a:xfrm>
            <a:off x="2133600" y="26670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67632" name="Text Box 48"/>
          <p:cNvSpPr txBox="1">
            <a:spLocks noChangeArrowheads="1"/>
          </p:cNvSpPr>
          <p:nvPr/>
        </p:nvSpPr>
        <p:spPr bwMode="auto">
          <a:xfrm>
            <a:off x="6667500" y="26289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sp>
        <p:nvSpPr>
          <p:cNvPr id="67633" name="Text Box 49"/>
          <p:cNvSpPr txBox="1">
            <a:spLocks noChangeArrowheads="1"/>
          </p:cNvSpPr>
          <p:nvPr/>
        </p:nvSpPr>
        <p:spPr bwMode="auto">
          <a:xfrm>
            <a:off x="0" y="3581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b)</a:t>
            </a:r>
          </a:p>
        </p:txBody>
      </p:sp>
      <p:sp>
        <p:nvSpPr>
          <p:cNvPr id="4119" name="Text Box 50"/>
          <p:cNvSpPr txBox="1">
            <a:spLocks noChangeArrowheads="1"/>
          </p:cNvSpPr>
          <p:nvPr/>
        </p:nvSpPr>
        <p:spPr bwMode="auto">
          <a:xfrm>
            <a:off x="685800" y="36576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67635" name="Text Box 51"/>
          <p:cNvSpPr txBox="1">
            <a:spLocks noChangeArrowheads="1"/>
          </p:cNvSpPr>
          <p:nvPr/>
        </p:nvSpPr>
        <p:spPr bwMode="auto">
          <a:xfrm>
            <a:off x="609600" y="36576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16 : 8 =</a:t>
            </a:r>
          </a:p>
        </p:txBody>
      </p:sp>
      <p:sp>
        <p:nvSpPr>
          <p:cNvPr id="67636" name="Text Box 52"/>
          <p:cNvSpPr txBox="1">
            <a:spLocks noChangeArrowheads="1"/>
          </p:cNvSpPr>
          <p:nvPr/>
        </p:nvSpPr>
        <p:spPr bwMode="auto">
          <a:xfrm>
            <a:off x="2000250" y="363855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67637" name="Text Box 53"/>
          <p:cNvSpPr txBox="1">
            <a:spLocks noChangeArrowheads="1"/>
          </p:cNvSpPr>
          <p:nvPr/>
        </p:nvSpPr>
        <p:spPr bwMode="auto">
          <a:xfrm>
            <a:off x="590550" y="42672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16 : 2 =</a:t>
            </a:r>
          </a:p>
        </p:txBody>
      </p:sp>
      <p:sp>
        <p:nvSpPr>
          <p:cNvPr id="67638" name="Text Box 54"/>
          <p:cNvSpPr txBox="1">
            <a:spLocks noChangeArrowheads="1"/>
          </p:cNvSpPr>
          <p:nvPr/>
        </p:nvSpPr>
        <p:spPr bwMode="auto">
          <a:xfrm>
            <a:off x="2057400" y="4267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sp>
        <p:nvSpPr>
          <p:cNvPr id="67639" name="Text Box 55"/>
          <p:cNvSpPr txBox="1">
            <a:spLocks noChangeArrowheads="1"/>
          </p:cNvSpPr>
          <p:nvPr/>
        </p:nvSpPr>
        <p:spPr bwMode="auto">
          <a:xfrm>
            <a:off x="3638550" y="36576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24 : 8 =</a:t>
            </a:r>
          </a:p>
        </p:txBody>
      </p:sp>
      <p:sp>
        <p:nvSpPr>
          <p:cNvPr id="67640" name="Text Box 56"/>
          <p:cNvSpPr txBox="1">
            <a:spLocks noChangeArrowheads="1"/>
          </p:cNvSpPr>
          <p:nvPr/>
        </p:nvSpPr>
        <p:spPr bwMode="auto">
          <a:xfrm>
            <a:off x="5162550" y="363855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charset="0"/>
              </a:rPr>
              <a:t>3</a:t>
            </a:r>
          </a:p>
        </p:txBody>
      </p:sp>
      <p:sp>
        <p:nvSpPr>
          <p:cNvPr id="67641" name="Text Box 57"/>
          <p:cNvSpPr txBox="1">
            <a:spLocks noChangeArrowheads="1"/>
          </p:cNvSpPr>
          <p:nvPr/>
        </p:nvSpPr>
        <p:spPr bwMode="auto">
          <a:xfrm>
            <a:off x="3638550" y="42672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24 : 3 =</a:t>
            </a:r>
          </a:p>
        </p:txBody>
      </p:sp>
      <p:sp>
        <p:nvSpPr>
          <p:cNvPr id="67642" name="Text Box 58"/>
          <p:cNvSpPr txBox="1">
            <a:spLocks noChangeArrowheads="1"/>
          </p:cNvSpPr>
          <p:nvPr/>
        </p:nvSpPr>
        <p:spPr bwMode="auto">
          <a:xfrm>
            <a:off x="5086350" y="428625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sp>
        <p:nvSpPr>
          <p:cNvPr id="67643" name="Text Box 59"/>
          <p:cNvSpPr txBox="1">
            <a:spLocks noChangeArrowheads="1"/>
          </p:cNvSpPr>
          <p:nvPr/>
        </p:nvSpPr>
        <p:spPr bwMode="auto">
          <a:xfrm>
            <a:off x="6324600" y="360045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32 : 8 = </a:t>
            </a:r>
          </a:p>
        </p:txBody>
      </p:sp>
      <p:sp>
        <p:nvSpPr>
          <p:cNvPr id="67644" name="Text Box 60"/>
          <p:cNvSpPr txBox="1">
            <a:spLocks noChangeArrowheads="1"/>
          </p:cNvSpPr>
          <p:nvPr/>
        </p:nvSpPr>
        <p:spPr bwMode="auto">
          <a:xfrm>
            <a:off x="7829550" y="35814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sp>
        <p:nvSpPr>
          <p:cNvPr id="67645" name="Text Box 61"/>
          <p:cNvSpPr txBox="1">
            <a:spLocks noChangeArrowheads="1"/>
          </p:cNvSpPr>
          <p:nvPr/>
        </p:nvSpPr>
        <p:spPr bwMode="auto">
          <a:xfrm>
            <a:off x="6305550" y="42672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32 : 4 =</a:t>
            </a:r>
          </a:p>
        </p:txBody>
      </p:sp>
      <p:sp>
        <p:nvSpPr>
          <p:cNvPr id="67646" name="Text Box 62"/>
          <p:cNvSpPr txBox="1">
            <a:spLocks noChangeArrowheads="1"/>
          </p:cNvSpPr>
          <p:nvPr/>
        </p:nvSpPr>
        <p:spPr bwMode="auto">
          <a:xfrm>
            <a:off x="7829550" y="428625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sp>
        <p:nvSpPr>
          <p:cNvPr id="67649" name="Text Box 65"/>
          <p:cNvSpPr txBox="1">
            <a:spLocks noChangeArrowheads="1"/>
          </p:cNvSpPr>
          <p:nvPr/>
        </p:nvSpPr>
        <p:spPr bwMode="auto">
          <a:xfrm>
            <a:off x="3657600" y="914400"/>
            <a:ext cx="3505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latin typeface="Arial" charset="0"/>
              </a:rPr>
              <a:t>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76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76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76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67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67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67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67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67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67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67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67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1000"/>
                                        <p:tgtEl>
                                          <p:spTgt spid="67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7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7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7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7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7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7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7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7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7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7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7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7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7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7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7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7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2000"/>
                                        <p:tgtEl>
                                          <p:spTgt spid="67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1000"/>
                                        <p:tgtEl>
                                          <p:spTgt spid="67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1000"/>
                                        <p:tgtEl>
                                          <p:spTgt spid="6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500"/>
                                        <p:tgtEl>
                                          <p:spTgt spid="67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1000"/>
                                        <p:tgtEl>
                                          <p:spTgt spid="67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5" dur="500"/>
                                        <p:tgtEl>
                                          <p:spTgt spid="67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9" dur="500"/>
                                        <p:tgtEl>
                                          <p:spTgt spid="67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7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7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7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7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67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67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67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67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67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67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67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67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10" grpId="0"/>
      <p:bldP spid="67611" grpId="0"/>
      <p:bldP spid="67612" grpId="0"/>
      <p:bldP spid="67613" grpId="0"/>
      <p:bldP spid="67615" grpId="0"/>
      <p:bldP spid="67616" grpId="0"/>
      <p:bldP spid="67617" grpId="0"/>
      <p:bldP spid="67618" grpId="0"/>
      <p:bldP spid="67619" grpId="0"/>
      <p:bldP spid="67620" grpId="0"/>
      <p:bldP spid="67621" grpId="0"/>
      <p:bldP spid="67622" grpId="0"/>
      <p:bldP spid="67623" grpId="0"/>
      <p:bldP spid="67624" grpId="0"/>
      <p:bldP spid="67625" grpId="0"/>
      <p:bldP spid="67627" grpId="0"/>
      <p:bldP spid="67632" grpId="0"/>
      <p:bldP spid="67633" grpId="0"/>
      <p:bldP spid="67635" grpId="0"/>
      <p:bldP spid="67636" grpId="0"/>
      <p:bldP spid="67637" grpId="0"/>
      <p:bldP spid="67638" grpId="0"/>
      <p:bldP spid="67639" grpId="0"/>
      <p:bldP spid="67640" grpId="0"/>
      <p:bldP spid="67641" grpId="0"/>
      <p:bldP spid="67642" grpId="0"/>
      <p:bldP spid="67643" grpId="0"/>
      <p:bldP spid="67644" grpId="0"/>
      <p:bldP spid="67645" grpId="0"/>
      <p:bldP spid="67646" grpId="0"/>
      <p:bldP spid="676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7"/>
          <p:cNvSpPr txBox="1">
            <a:spLocks noChangeArrowheads="1"/>
          </p:cNvSpPr>
          <p:nvPr/>
        </p:nvSpPr>
        <p:spPr bwMode="auto">
          <a:xfrm>
            <a:off x="3276600" y="1828800"/>
            <a:ext cx="327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600">
              <a:latin typeface="Arial" charset="0"/>
            </a:endParaRPr>
          </a:p>
        </p:txBody>
      </p:sp>
      <p:sp>
        <p:nvSpPr>
          <p:cNvPr id="113682" name="Text Box 18"/>
          <p:cNvSpPr txBox="1">
            <a:spLocks noChangeArrowheads="1"/>
          </p:cNvSpPr>
          <p:nvPr/>
        </p:nvSpPr>
        <p:spPr bwMode="auto">
          <a:xfrm>
            <a:off x="533400" y="1828800"/>
            <a:ext cx="2492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charset="0"/>
              </a:rPr>
              <a:t>2.Tính nhẩm:</a:t>
            </a:r>
          </a:p>
        </p:txBody>
      </p:sp>
      <p:sp>
        <p:nvSpPr>
          <p:cNvPr id="113683" name="Text Box 19"/>
          <p:cNvSpPr txBox="1">
            <a:spLocks noChangeArrowheads="1"/>
          </p:cNvSpPr>
          <p:nvPr/>
        </p:nvSpPr>
        <p:spPr bwMode="auto">
          <a:xfrm>
            <a:off x="1143000" y="23622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32 : 8 =</a:t>
            </a:r>
          </a:p>
        </p:txBody>
      </p:sp>
      <p:sp>
        <p:nvSpPr>
          <p:cNvPr id="113684" name="Text Box 20"/>
          <p:cNvSpPr txBox="1">
            <a:spLocks noChangeArrowheads="1"/>
          </p:cNvSpPr>
          <p:nvPr/>
        </p:nvSpPr>
        <p:spPr bwMode="auto">
          <a:xfrm>
            <a:off x="2590800" y="2362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sp>
        <p:nvSpPr>
          <p:cNvPr id="113685" name="Text Box 21"/>
          <p:cNvSpPr txBox="1">
            <a:spLocks noChangeArrowheads="1"/>
          </p:cNvSpPr>
          <p:nvPr/>
        </p:nvSpPr>
        <p:spPr bwMode="auto">
          <a:xfrm>
            <a:off x="1143000" y="2819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42 : 7 =</a:t>
            </a:r>
          </a:p>
        </p:txBody>
      </p:sp>
      <p:sp>
        <p:nvSpPr>
          <p:cNvPr id="113686" name="Text Box 22"/>
          <p:cNvSpPr txBox="1">
            <a:spLocks noChangeArrowheads="1"/>
          </p:cNvSpPr>
          <p:nvPr/>
        </p:nvSpPr>
        <p:spPr bwMode="auto">
          <a:xfrm>
            <a:off x="2609850" y="28575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113687" name="Text Box 23"/>
          <p:cNvSpPr txBox="1">
            <a:spLocks noChangeArrowheads="1"/>
          </p:cNvSpPr>
          <p:nvPr/>
        </p:nvSpPr>
        <p:spPr bwMode="auto">
          <a:xfrm>
            <a:off x="3733800" y="2362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24 : 8 =</a:t>
            </a:r>
          </a:p>
        </p:txBody>
      </p:sp>
      <p:sp>
        <p:nvSpPr>
          <p:cNvPr id="113688" name="Text Box 24"/>
          <p:cNvSpPr txBox="1">
            <a:spLocks noChangeArrowheads="1"/>
          </p:cNvSpPr>
          <p:nvPr/>
        </p:nvSpPr>
        <p:spPr bwMode="auto">
          <a:xfrm>
            <a:off x="5181600" y="2362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charset="0"/>
              </a:rPr>
              <a:t>3</a:t>
            </a:r>
          </a:p>
        </p:txBody>
      </p:sp>
      <p:sp>
        <p:nvSpPr>
          <p:cNvPr id="113689" name="Text Box 25"/>
          <p:cNvSpPr txBox="1">
            <a:spLocks noChangeArrowheads="1"/>
          </p:cNvSpPr>
          <p:nvPr/>
        </p:nvSpPr>
        <p:spPr bwMode="auto">
          <a:xfrm>
            <a:off x="3810000" y="28194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36 : 6 =</a:t>
            </a:r>
          </a:p>
        </p:txBody>
      </p:sp>
      <p:sp>
        <p:nvSpPr>
          <p:cNvPr id="113690" name="Text Box 26"/>
          <p:cNvSpPr txBox="1">
            <a:spLocks noChangeArrowheads="1"/>
          </p:cNvSpPr>
          <p:nvPr/>
        </p:nvSpPr>
        <p:spPr bwMode="auto">
          <a:xfrm>
            <a:off x="5257800" y="2819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113691" name="Text Box 27"/>
          <p:cNvSpPr txBox="1">
            <a:spLocks noChangeArrowheads="1"/>
          </p:cNvSpPr>
          <p:nvPr/>
        </p:nvSpPr>
        <p:spPr bwMode="auto">
          <a:xfrm>
            <a:off x="5943600" y="23241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40 : 5 =</a:t>
            </a:r>
          </a:p>
        </p:txBody>
      </p:sp>
      <p:sp>
        <p:nvSpPr>
          <p:cNvPr id="113692" name="Text Box 28"/>
          <p:cNvSpPr txBox="1">
            <a:spLocks noChangeArrowheads="1"/>
          </p:cNvSpPr>
          <p:nvPr/>
        </p:nvSpPr>
        <p:spPr bwMode="auto">
          <a:xfrm>
            <a:off x="7524750" y="23241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sp>
        <p:nvSpPr>
          <p:cNvPr id="113693" name="Text Box 29"/>
          <p:cNvSpPr txBox="1">
            <a:spLocks noChangeArrowheads="1"/>
          </p:cNvSpPr>
          <p:nvPr/>
        </p:nvSpPr>
        <p:spPr bwMode="auto">
          <a:xfrm>
            <a:off x="6019800" y="280035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48 : 8 =</a:t>
            </a:r>
          </a:p>
        </p:txBody>
      </p:sp>
      <p:sp>
        <p:nvSpPr>
          <p:cNvPr id="113694" name="Text Box 30"/>
          <p:cNvSpPr txBox="1">
            <a:spLocks noChangeArrowheads="1"/>
          </p:cNvSpPr>
          <p:nvPr/>
        </p:nvSpPr>
        <p:spPr bwMode="auto">
          <a:xfrm>
            <a:off x="7562850" y="280035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5136" name="Text Box 33"/>
          <p:cNvSpPr txBox="1">
            <a:spLocks noChangeArrowheads="1"/>
          </p:cNvSpPr>
          <p:nvPr/>
        </p:nvSpPr>
        <p:spPr bwMode="auto">
          <a:xfrm>
            <a:off x="3657600" y="990600"/>
            <a:ext cx="3505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latin typeface="Arial" charset="0"/>
              </a:rPr>
              <a:t>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3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3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3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3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3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3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3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13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13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3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3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13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13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3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3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82" grpId="0"/>
      <p:bldP spid="113683" grpId="0"/>
      <p:bldP spid="113684" grpId="0"/>
      <p:bldP spid="113685" grpId="0"/>
      <p:bldP spid="113686" grpId="0"/>
      <p:bldP spid="113687" grpId="0"/>
      <p:bldP spid="113688" grpId="0"/>
      <p:bldP spid="113689" grpId="0"/>
      <p:bldP spid="113690" grpId="0"/>
      <p:bldP spid="113691" grpId="0"/>
      <p:bldP spid="113692" grpId="0"/>
      <p:bldP spid="113693" grpId="0"/>
      <p:bldP spid="11369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05" name="Text Box 17"/>
          <p:cNvSpPr txBox="1">
            <a:spLocks noChangeArrowheads="1"/>
          </p:cNvSpPr>
          <p:nvPr/>
        </p:nvSpPr>
        <p:spPr bwMode="auto">
          <a:xfrm>
            <a:off x="533400" y="685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charset="0"/>
              </a:rPr>
              <a:t>3. </a:t>
            </a:r>
            <a:r>
              <a:rPr lang="en-US" u="sng">
                <a:solidFill>
                  <a:srgbClr val="FF0000"/>
                </a:solidFill>
                <a:latin typeface="Arial" charset="0"/>
              </a:rPr>
              <a:t>Bài toán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 :</a:t>
            </a:r>
          </a:p>
        </p:txBody>
      </p:sp>
      <p:sp>
        <p:nvSpPr>
          <p:cNvPr id="114706" name="Text Box 18"/>
          <p:cNvSpPr txBox="1">
            <a:spLocks noChangeArrowheads="1"/>
          </p:cNvSpPr>
          <p:nvPr/>
        </p:nvSpPr>
        <p:spPr bwMode="auto">
          <a:xfrm>
            <a:off x="990600" y="1143000"/>
            <a:ext cx="7086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Một ng</a:t>
            </a:r>
            <a:r>
              <a:rPr lang="vi-VN">
                <a:latin typeface="Arial" charset="0"/>
              </a:rPr>
              <a:t>ư</a:t>
            </a:r>
            <a:r>
              <a:rPr lang="en-US">
                <a:latin typeface="Arial" charset="0"/>
              </a:rPr>
              <a:t>ời nuôi 42 con thỏ . Sau khi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ã bán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i 10 con , ng</a:t>
            </a:r>
            <a:r>
              <a:rPr lang="vi-VN">
                <a:latin typeface="Arial" charset="0"/>
              </a:rPr>
              <a:t>ư</a:t>
            </a:r>
            <a:r>
              <a:rPr lang="en-US">
                <a:latin typeface="Arial" charset="0"/>
              </a:rPr>
              <a:t>ời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ó nhốt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ều số còn lại  vào 8 chuồng . Hỏi mỗi chuồng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ó nhốt mấy con thỏ ?</a:t>
            </a:r>
          </a:p>
        </p:txBody>
      </p:sp>
      <p:sp>
        <p:nvSpPr>
          <p:cNvPr id="114718" name="Line 30"/>
          <p:cNvSpPr>
            <a:spLocks noChangeShapeType="1"/>
          </p:cNvSpPr>
          <p:nvPr/>
        </p:nvSpPr>
        <p:spPr bwMode="auto">
          <a:xfrm>
            <a:off x="2819400" y="1524000"/>
            <a:ext cx="2362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719" name="Line 31"/>
          <p:cNvSpPr>
            <a:spLocks noChangeShapeType="1"/>
          </p:cNvSpPr>
          <p:nvPr/>
        </p:nvSpPr>
        <p:spPr bwMode="auto">
          <a:xfrm>
            <a:off x="7315200" y="1524000"/>
            <a:ext cx="533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720" name="Line 32"/>
          <p:cNvSpPr>
            <a:spLocks noChangeShapeType="1"/>
          </p:cNvSpPr>
          <p:nvPr/>
        </p:nvSpPr>
        <p:spPr bwMode="auto">
          <a:xfrm>
            <a:off x="1143000" y="1905000"/>
            <a:ext cx="1371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721" name="Line 33"/>
          <p:cNvSpPr>
            <a:spLocks noChangeShapeType="1"/>
          </p:cNvSpPr>
          <p:nvPr/>
        </p:nvSpPr>
        <p:spPr bwMode="auto">
          <a:xfrm>
            <a:off x="4343400" y="1905000"/>
            <a:ext cx="2895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722" name="Line 34"/>
          <p:cNvSpPr>
            <a:spLocks noChangeShapeType="1"/>
          </p:cNvSpPr>
          <p:nvPr/>
        </p:nvSpPr>
        <p:spPr bwMode="auto">
          <a:xfrm>
            <a:off x="1066800" y="2286000"/>
            <a:ext cx="2057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723" name="Line 35"/>
          <p:cNvSpPr>
            <a:spLocks noChangeShapeType="1"/>
          </p:cNvSpPr>
          <p:nvPr/>
        </p:nvSpPr>
        <p:spPr bwMode="auto">
          <a:xfrm>
            <a:off x="3581400" y="2286000"/>
            <a:ext cx="3657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724" name="Line 36"/>
          <p:cNvSpPr>
            <a:spLocks noChangeShapeType="1"/>
          </p:cNvSpPr>
          <p:nvPr/>
        </p:nvSpPr>
        <p:spPr bwMode="auto">
          <a:xfrm>
            <a:off x="1066800" y="2667000"/>
            <a:ext cx="1981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726" name="Text Box 38"/>
          <p:cNvSpPr txBox="1">
            <a:spLocks noChangeArrowheads="1"/>
          </p:cNvSpPr>
          <p:nvPr/>
        </p:nvSpPr>
        <p:spPr bwMode="auto">
          <a:xfrm>
            <a:off x="3276600" y="3124200"/>
            <a:ext cx="198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Arial" charset="0"/>
              </a:rPr>
              <a:t>Tóm tắt</a:t>
            </a:r>
          </a:p>
        </p:txBody>
      </p:sp>
      <p:sp>
        <p:nvSpPr>
          <p:cNvPr id="114727" name="Text Box 39"/>
          <p:cNvSpPr txBox="1">
            <a:spLocks noChangeArrowheads="1"/>
          </p:cNvSpPr>
          <p:nvPr/>
        </p:nvSpPr>
        <p:spPr bwMode="auto">
          <a:xfrm>
            <a:off x="2819400" y="3581400"/>
            <a:ext cx="350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Có : 42 con thỏ</a:t>
            </a:r>
          </a:p>
        </p:txBody>
      </p:sp>
      <p:sp>
        <p:nvSpPr>
          <p:cNvPr id="114728" name="Text Box 40"/>
          <p:cNvSpPr txBox="1">
            <a:spLocks noChangeArrowheads="1"/>
          </p:cNvSpPr>
          <p:nvPr/>
        </p:nvSpPr>
        <p:spPr bwMode="auto">
          <a:xfrm>
            <a:off x="2819400" y="4038600"/>
            <a:ext cx="259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Bán : 10 con</a:t>
            </a:r>
          </a:p>
        </p:txBody>
      </p:sp>
      <p:sp>
        <p:nvSpPr>
          <p:cNvPr id="114729" name="Text Box 41"/>
          <p:cNvSpPr txBox="1">
            <a:spLocks noChangeArrowheads="1"/>
          </p:cNvSpPr>
          <p:nvPr/>
        </p:nvSpPr>
        <p:spPr bwMode="auto">
          <a:xfrm>
            <a:off x="2743200" y="4495800"/>
            <a:ext cx="541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Nhốt số thỏ còn lại : 8 chuồng</a:t>
            </a:r>
          </a:p>
        </p:txBody>
      </p:sp>
      <p:sp>
        <p:nvSpPr>
          <p:cNvPr id="114730" name="Text Box 42"/>
          <p:cNvSpPr txBox="1">
            <a:spLocks noChangeArrowheads="1"/>
          </p:cNvSpPr>
          <p:nvPr/>
        </p:nvSpPr>
        <p:spPr bwMode="auto">
          <a:xfrm>
            <a:off x="2667000" y="4953000"/>
            <a:ext cx="533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1 chuồng : ……………………..con thỏ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4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8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147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147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147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4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4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147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147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147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4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4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4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4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147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147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147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4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4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4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4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1147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1147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1147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4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4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4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4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1147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1147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1147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05" grpId="0"/>
      <p:bldP spid="114706" grpId="0"/>
      <p:bldP spid="114718" grpId="0" animBg="1"/>
      <p:bldP spid="114719" grpId="0" animBg="1"/>
      <p:bldP spid="114720" grpId="0" animBg="1"/>
      <p:bldP spid="114721" grpId="0" animBg="1"/>
      <p:bldP spid="114722" grpId="0" animBg="1"/>
      <p:bldP spid="114723" grpId="0" animBg="1"/>
      <p:bldP spid="114724" grpId="0" animBg="1"/>
      <p:bldP spid="114726" grpId="0"/>
      <p:bldP spid="114727" grpId="0"/>
      <p:bldP spid="114728" grpId="0"/>
      <p:bldP spid="114729" grpId="0"/>
      <p:bldP spid="1147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3048000" y="4038600"/>
            <a:ext cx="228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  <a:latin typeface="Arial" charset="0"/>
              </a:rPr>
              <a:t>	Giải</a:t>
            </a:r>
          </a:p>
        </p:txBody>
      </p:sp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2209800" y="4419600"/>
            <a:ext cx="624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Số con thỏ sau khi bán còn lại là :</a:t>
            </a:r>
          </a:p>
        </p:txBody>
      </p:sp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2895600" y="4800600"/>
            <a:ext cx="3352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42 – 10 = 32 ( con )</a:t>
            </a:r>
          </a:p>
        </p:txBody>
      </p:sp>
      <p:sp>
        <p:nvSpPr>
          <p:cNvPr id="130055" name="Text Box 7"/>
          <p:cNvSpPr txBox="1">
            <a:spLocks noChangeArrowheads="1"/>
          </p:cNvSpPr>
          <p:nvPr/>
        </p:nvSpPr>
        <p:spPr bwMode="auto">
          <a:xfrm>
            <a:off x="1295400" y="5181600"/>
            <a:ext cx="6477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         Số con thỏ trong mỗi chuồng là :</a:t>
            </a:r>
          </a:p>
        </p:txBody>
      </p:sp>
      <p:sp>
        <p:nvSpPr>
          <p:cNvPr id="130056" name="Text Box 8"/>
          <p:cNvSpPr txBox="1">
            <a:spLocks noChangeArrowheads="1"/>
          </p:cNvSpPr>
          <p:nvPr/>
        </p:nvSpPr>
        <p:spPr bwMode="auto">
          <a:xfrm>
            <a:off x="2971800" y="5562600"/>
            <a:ext cx="3124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32 : 8 = 4 (con )</a:t>
            </a:r>
          </a:p>
        </p:txBody>
      </p:sp>
      <p:sp>
        <p:nvSpPr>
          <p:cNvPr id="130057" name="Text Box 9"/>
          <p:cNvSpPr txBox="1">
            <a:spLocks noChangeArrowheads="1"/>
          </p:cNvSpPr>
          <p:nvPr/>
        </p:nvSpPr>
        <p:spPr bwMode="auto">
          <a:xfrm>
            <a:off x="3810000" y="5943600"/>
            <a:ext cx="3200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>
                <a:latin typeface="Arial" charset="0"/>
              </a:rPr>
              <a:t>Đáp số</a:t>
            </a:r>
            <a:r>
              <a:rPr lang="en-US" sz="2000">
                <a:latin typeface="Arial" charset="0"/>
              </a:rPr>
              <a:t> : 4 con thỏ </a:t>
            </a:r>
          </a:p>
        </p:txBody>
      </p:sp>
      <p:sp>
        <p:nvSpPr>
          <p:cNvPr id="7176" name="Text Box 12"/>
          <p:cNvSpPr txBox="1">
            <a:spLocks noChangeArrowheads="1"/>
          </p:cNvSpPr>
          <p:nvPr/>
        </p:nvSpPr>
        <p:spPr bwMode="auto">
          <a:xfrm>
            <a:off x="3657600" y="990600"/>
            <a:ext cx="3505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Arial" charset="0"/>
              </a:rPr>
              <a:t>Luyện tập</a:t>
            </a:r>
          </a:p>
        </p:txBody>
      </p:sp>
      <p:sp>
        <p:nvSpPr>
          <p:cNvPr id="7177" name="Text Box 13"/>
          <p:cNvSpPr txBox="1">
            <a:spLocks noChangeArrowheads="1"/>
          </p:cNvSpPr>
          <p:nvPr/>
        </p:nvSpPr>
        <p:spPr bwMode="auto">
          <a:xfrm>
            <a:off x="2133600" y="1538288"/>
            <a:ext cx="1981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charset="0"/>
              </a:rPr>
              <a:t>Tóm tắt</a:t>
            </a:r>
          </a:p>
        </p:txBody>
      </p:sp>
      <p:sp>
        <p:nvSpPr>
          <p:cNvPr id="7178" name="Text Box 14"/>
          <p:cNvSpPr txBox="1">
            <a:spLocks noChangeArrowheads="1"/>
          </p:cNvSpPr>
          <p:nvPr/>
        </p:nvSpPr>
        <p:spPr bwMode="auto">
          <a:xfrm>
            <a:off x="1676400" y="1995488"/>
            <a:ext cx="3505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Có : 42 con thỏ</a:t>
            </a:r>
          </a:p>
        </p:txBody>
      </p:sp>
      <p:sp>
        <p:nvSpPr>
          <p:cNvPr id="7179" name="Text Box 15"/>
          <p:cNvSpPr txBox="1">
            <a:spLocks noChangeArrowheads="1"/>
          </p:cNvSpPr>
          <p:nvPr/>
        </p:nvSpPr>
        <p:spPr bwMode="auto">
          <a:xfrm>
            <a:off x="1676400" y="2452688"/>
            <a:ext cx="2590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Bán : 10 con</a:t>
            </a:r>
          </a:p>
        </p:txBody>
      </p:sp>
      <p:sp>
        <p:nvSpPr>
          <p:cNvPr id="7180" name="Text Box 16"/>
          <p:cNvSpPr txBox="1">
            <a:spLocks noChangeArrowheads="1"/>
          </p:cNvSpPr>
          <p:nvPr/>
        </p:nvSpPr>
        <p:spPr bwMode="auto">
          <a:xfrm>
            <a:off x="1600200" y="2909888"/>
            <a:ext cx="5410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Nhốt số thỏ còn lại : 8 chuồng</a:t>
            </a:r>
          </a:p>
        </p:txBody>
      </p:sp>
      <p:sp>
        <p:nvSpPr>
          <p:cNvPr id="7181" name="Text Box 17"/>
          <p:cNvSpPr txBox="1">
            <a:spLocks noChangeArrowheads="1"/>
          </p:cNvSpPr>
          <p:nvPr/>
        </p:nvSpPr>
        <p:spPr bwMode="auto">
          <a:xfrm>
            <a:off x="1524000" y="3367088"/>
            <a:ext cx="5943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1 chuồng : ……………………..con thỏ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8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64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68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160"/>
                            </p:stCondLst>
                            <p:childTnLst>
                              <p:par>
                                <p:cTn id="3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2" grpId="0"/>
      <p:bldP spid="130053" grpId="0"/>
      <p:bldP spid="130054" grpId="0"/>
      <p:bldP spid="130055" grpId="0"/>
      <p:bldP spid="130056" grpId="0"/>
      <p:bldP spid="1300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oup 14"/>
          <p:cNvGrpSpPr>
            <a:grpSpLocks/>
          </p:cNvGrpSpPr>
          <p:nvPr/>
        </p:nvGrpSpPr>
        <p:grpSpPr bwMode="auto">
          <a:xfrm>
            <a:off x="0" y="0"/>
            <a:ext cx="2438400" cy="1905000"/>
            <a:chOff x="0" y="3120"/>
            <a:chExt cx="1536" cy="1200"/>
          </a:xfrm>
        </p:grpSpPr>
        <p:pic>
          <p:nvPicPr>
            <p:cNvPr id="1037" name="Picture 15" descr="hoadong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504"/>
              <a:ext cx="458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8" name="Picture 16" descr="hoadong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36"/>
              <a:ext cx="367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9" name="Picture 17" descr="hoadong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2" y="3120"/>
              <a:ext cx="458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0" name="Picture 18" descr="hoadong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60" y="3120"/>
              <a:ext cx="576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1" name="Picture 19" descr="hoadong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120"/>
              <a:ext cx="816" cy="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8" name="Group 14"/>
          <p:cNvGrpSpPr>
            <a:grpSpLocks/>
          </p:cNvGrpSpPr>
          <p:nvPr/>
        </p:nvGrpSpPr>
        <p:grpSpPr bwMode="auto">
          <a:xfrm rot="10800000">
            <a:off x="6324600" y="4343400"/>
            <a:ext cx="2590800" cy="2057400"/>
            <a:chOff x="0" y="3120"/>
            <a:chExt cx="1536" cy="1200"/>
          </a:xfrm>
        </p:grpSpPr>
        <p:pic>
          <p:nvPicPr>
            <p:cNvPr id="1032" name="Picture 15" descr="hoadong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504"/>
              <a:ext cx="458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" name="Picture 16" descr="hoadong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36"/>
              <a:ext cx="367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17" descr="hoadong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2" y="3120"/>
              <a:ext cx="458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5" name="Picture 18" descr="hoadong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60" y="3120"/>
              <a:ext cx="576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6" name="Picture 19" descr="hoadong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120"/>
              <a:ext cx="816" cy="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9" name="Text Box 22"/>
          <p:cNvSpPr txBox="1">
            <a:spLocks noChangeArrowheads="1"/>
          </p:cNvSpPr>
          <p:nvPr/>
        </p:nvSpPr>
        <p:spPr bwMode="auto">
          <a:xfrm>
            <a:off x="1143000" y="1219200"/>
            <a:ext cx="563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" charset="0"/>
              </a:rPr>
              <a:t>4 . Tìm    số ô vuông của mỗi hình</a:t>
            </a:r>
          </a:p>
        </p:txBody>
      </p:sp>
      <p:graphicFrame>
        <p:nvGraphicFramePr>
          <p:cNvPr id="1026" name="Object 26"/>
          <p:cNvGraphicFramePr>
            <a:graphicFrameLocks noChangeAspect="1"/>
          </p:cNvGraphicFramePr>
          <p:nvPr>
            <p:ph sz="half" idx="2"/>
          </p:nvPr>
        </p:nvGraphicFramePr>
        <p:xfrm>
          <a:off x="2216150" y="1066800"/>
          <a:ext cx="298450" cy="838200"/>
        </p:xfrm>
        <a:graphic>
          <a:graphicData uri="http://schemas.openxmlformats.org/presentationml/2006/ole">
            <p:oleObj spid="_x0000_s1026" name="Equation" r:id="rId4" imgW="139639" imgH="393529" progId="Equation.3">
              <p:embed/>
            </p:oleObj>
          </a:graphicData>
        </a:graphic>
      </p:graphicFrame>
      <p:pic>
        <p:nvPicPr>
          <p:cNvPr id="115838" name="Picture 126" descr="scan00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1981200"/>
            <a:ext cx="5105400" cy="427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839" name="Picture 127" descr="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71600" y="1981200"/>
            <a:ext cx="53340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5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5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8" name="Picture 8" descr="T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600200"/>
            <a:ext cx="6324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11" name="Picture 11" descr="TH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1524000"/>
            <a:ext cx="6324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 Box 12"/>
          <p:cNvSpPr txBox="1">
            <a:spLocks noChangeArrowheads="1"/>
          </p:cNvSpPr>
          <p:nvPr/>
        </p:nvSpPr>
        <p:spPr bwMode="auto">
          <a:xfrm>
            <a:off x="1219200" y="533400"/>
            <a:ext cx="563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" charset="0"/>
              </a:rPr>
              <a:t>4 . Tìm    số ô vuông của mỗi hình</a:t>
            </a:r>
          </a:p>
        </p:txBody>
      </p:sp>
      <p:graphicFrame>
        <p:nvGraphicFramePr>
          <p:cNvPr id="2050" name="Object 13"/>
          <p:cNvGraphicFramePr>
            <a:graphicFrameLocks noChangeAspect="1"/>
          </p:cNvGraphicFramePr>
          <p:nvPr>
            <p:ph/>
          </p:nvPr>
        </p:nvGraphicFramePr>
        <p:xfrm>
          <a:off x="2209800" y="457200"/>
          <a:ext cx="323850" cy="914400"/>
        </p:xfrm>
        <a:graphic>
          <a:graphicData uri="http://schemas.openxmlformats.org/presentationml/2006/ole">
            <p:oleObj spid="_x0000_s2050" name="Equation" r:id="rId6" imgW="139639" imgH="39352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8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8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2089</TotalTime>
  <Words>276</Words>
  <Application>Microsoft Office PowerPoint</Application>
  <PresentationFormat>On-screen Show (4:3)</PresentationFormat>
  <Paragraphs>67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VNI-Souvir</vt:lpstr>
      <vt:lpstr>Arial</vt:lpstr>
      <vt:lpstr>Wingdings</vt:lpstr>
      <vt:lpstr>Default Design</vt:lpstr>
      <vt:lpstr>Microsoft Equation 3.0</vt:lpstr>
      <vt:lpstr>Slide 1</vt:lpstr>
      <vt:lpstr>Slide 2</vt:lpstr>
      <vt:lpstr>Slide 3</vt:lpstr>
      <vt:lpstr>Slide 4</vt:lpstr>
      <vt:lpstr>Slide 5</vt:lpstr>
      <vt:lpstr>Slide 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CSTeam</cp:lastModifiedBy>
  <cp:revision>160</cp:revision>
  <dcterms:created xsi:type="dcterms:W3CDTF">2007-10-23T05:25:02Z</dcterms:created>
  <dcterms:modified xsi:type="dcterms:W3CDTF">2016-06-29T10:28:52Z</dcterms:modified>
</cp:coreProperties>
</file>