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75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  <p:sldId id="271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513DA-7726-40C5-AB34-7A3F95D0F49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B4CC2-B6B9-44C6-830C-CD1422D8860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17555-F979-4363-A513-AD809902962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013F8-4ABC-41B0-BA26-E88574ECBA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0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F026-089A-4462-A3EA-432C27C53D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AFC19-4E75-4059-B84C-26434C688D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A1796-A888-4F91-B1E8-6A33BA26AFB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E83BD-905A-4DD9-AA46-73A63114A49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81484C-B37D-413B-A41A-6DE9E108D2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3BA816-DAFC-44BB-B869-3E17206F254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B0957-3483-4BE1-B3A2-9F50060C5A4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B1643D1-082E-43C1-80AB-0732B5489E7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713DF-59C3-41D1-80CB-B760AD700859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836612" y="1981200"/>
            <a:ext cx="8002588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sz="3200" b="1" dirty="0" err="1" smtClean="0">
                <a:latin typeface="Times New Roman" panose="02020603050405020304" pitchFamily="18" charset="0"/>
              </a:rPr>
              <a:t>Môn</a:t>
            </a:r>
            <a:r>
              <a:rPr lang="en-US" sz="3200" b="1" dirty="0">
                <a:latin typeface="Times New Roman" panose="02020603050405020304" pitchFamily="18" charset="0"/>
              </a:rPr>
              <a:t>: THỦ CÔNG </a:t>
            </a:r>
            <a:r>
              <a:rPr lang="en-US" sz="3200" b="1" dirty="0" smtClean="0">
                <a:latin typeface="Times New Roman" panose="02020603050405020304" pitchFamily="18" charset="0"/>
              </a:rPr>
              <a:t>- LỚP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r>
              <a:rPr lang="en-US" sz="3200" b="1" dirty="0" smtClean="0">
                <a:latin typeface="Times New Roman" panose="02020603050405020304" pitchFamily="18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en-US" sz="3200" b="1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BÀI: CẮT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DÁN CHỮ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I,T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68714" y="798493"/>
            <a:ext cx="92477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3600" b="1" dirty="0">
                <a:solidFill>
                  <a:schemeClr val="tx2"/>
                </a:solidFill>
              </a:rPr>
              <a:t> </a:t>
            </a:r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ÁI MỘ B</a:t>
            </a:r>
            <a:r>
              <a:rPr lang="en-US" sz="3600" b="1" dirty="0">
                <a:solidFill>
                  <a:srgbClr val="FFFFFF"/>
                </a:solidFill>
              </a:rPr>
              <a:t/>
            </a:r>
            <a:br>
              <a:rPr lang="en-US" sz="3600" b="1" dirty="0">
                <a:solidFill>
                  <a:srgbClr val="FFFFFF"/>
                </a:solidFill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974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7"/>
          <p:cNvSpPr txBox="1">
            <a:spLocks noChangeArrowheads="1"/>
          </p:cNvSpPr>
          <p:nvPr/>
        </p:nvSpPr>
        <p:spPr bwMode="auto">
          <a:xfrm>
            <a:off x="355599" y="2423409"/>
            <a:ext cx="2286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: </a:t>
            </a:r>
            <a:endParaRPr lang="vi-VN" alt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Gấp đôi hình chữ nhật theo đường </a:t>
            </a:r>
            <a:r>
              <a:rPr lang="en-US" altLang="en-US" sz="3600" b="1" dirty="0" err="1" smtClean="0">
                <a:solidFill>
                  <a:srgbClr val="000000"/>
                </a:solidFill>
                <a:latin typeface="Times New Roman" pitchFamily="18" charset="0"/>
              </a:rPr>
              <a:t>dấu</a:t>
            </a:r>
            <a:r>
              <a:rPr lang="vi-VN" altLang="en-US" sz="36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giữa</a:t>
            </a:r>
            <a:endParaRPr lang="en-US" altLang="en-US" sz="3600" b="1" dirty="0">
              <a:solidFill>
                <a:srgbClr val="000000"/>
              </a:solidFill>
              <a:latin typeface="Perpetua" pitchFamily="18" charset="0"/>
            </a:endParaRPr>
          </a:p>
        </p:txBody>
      </p:sp>
      <p:grpSp>
        <p:nvGrpSpPr>
          <p:cNvPr id="14340" name="Group 7"/>
          <p:cNvGrpSpPr>
            <a:grpSpLocks/>
          </p:cNvGrpSpPr>
          <p:nvPr/>
        </p:nvGrpSpPr>
        <p:grpSpPr bwMode="auto">
          <a:xfrm>
            <a:off x="2971800" y="1143000"/>
            <a:ext cx="2438400" cy="4953000"/>
            <a:chOff x="2688" y="336"/>
            <a:chExt cx="1872" cy="3792"/>
          </a:xfrm>
        </p:grpSpPr>
        <p:grpSp>
          <p:nvGrpSpPr>
            <p:cNvPr id="14377" name="Group 8"/>
            <p:cNvGrpSpPr>
              <a:grpSpLocks/>
            </p:cNvGrpSpPr>
            <p:nvPr/>
          </p:nvGrpSpPr>
          <p:grpSpPr bwMode="auto">
            <a:xfrm>
              <a:off x="2688" y="768"/>
              <a:ext cx="1872" cy="3120"/>
              <a:chOff x="1872" y="864"/>
              <a:chExt cx="1872" cy="3120"/>
            </a:xfrm>
          </p:grpSpPr>
          <p:sp>
            <p:nvSpPr>
              <p:cNvPr id="2" name="Rectangle 82"/>
              <p:cNvSpPr>
                <a:spLocks noChangeArrowheads="1"/>
              </p:cNvSpPr>
              <p:nvPr/>
            </p:nvSpPr>
            <p:spPr bwMode="auto">
              <a:xfrm>
                <a:off x="1872" y="861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4" name="Rectangle 83"/>
              <p:cNvSpPr>
                <a:spLocks noChangeArrowheads="1"/>
              </p:cNvSpPr>
              <p:nvPr/>
            </p:nvSpPr>
            <p:spPr bwMode="auto">
              <a:xfrm>
                <a:off x="2496" y="861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6" name="Rectangle 84"/>
              <p:cNvSpPr>
                <a:spLocks noChangeArrowheads="1"/>
              </p:cNvSpPr>
              <p:nvPr/>
            </p:nvSpPr>
            <p:spPr bwMode="auto">
              <a:xfrm>
                <a:off x="3120" y="861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7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6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6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6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7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Rectangle 16"/>
              <p:cNvSpPr/>
              <p:nvPr/>
            </p:nvSpPr>
            <p:spPr>
              <a:xfrm>
                <a:off x="1872" y="861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Rectangle 17"/>
              <p:cNvSpPr/>
              <p:nvPr/>
            </p:nvSpPr>
            <p:spPr>
              <a:xfrm>
                <a:off x="3648" y="861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Rectangle 18"/>
              <p:cNvSpPr/>
              <p:nvPr/>
            </p:nvSpPr>
            <p:spPr>
              <a:xfrm>
                <a:off x="2496" y="3891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Rectangle 19"/>
              <p:cNvSpPr/>
              <p:nvPr/>
            </p:nvSpPr>
            <p:spPr>
              <a:xfrm>
                <a:off x="3024" y="3891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Rectangle 17"/>
              <p:cNvSpPr/>
              <p:nvPr/>
            </p:nvSpPr>
            <p:spPr>
              <a:xfrm>
                <a:off x="1872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Rectangle 18"/>
              <p:cNvSpPr/>
              <p:nvPr/>
            </p:nvSpPr>
            <p:spPr>
              <a:xfrm>
                <a:off x="2496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Rectangle 18"/>
              <p:cNvSpPr/>
              <p:nvPr/>
            </p:nvSpPr>
            <p:spPr>
              <a:xfrm>
                <a:off x="3024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Rectangle 17"/>
              <p:cNvSpPr/>
              <p:nvPr/>
            </p:nvSpPr>
            <p:spPr>
              <a:xfrm>
                <a:off x="3648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4402" name="Line 32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403" name="Line 33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404" name="Line 34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405" name="Line 35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81984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85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0" name="Straight Connector 51"/>
              <p:cNvCxnSpPr/>
              <p:nvPr/>
            </p:nvCxnSpPr>
            <p:spPr>
              <a:xfrm>
                <a:off x="1872" y="861"/>
                <a:ext cx="0" cy="627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1" name="Straight Connector 51"/>
              <p:cNvCxnSpPr/>
              <p:nvPr/>
            </p:nvCxnSpPr>
            <p:spPr>
              <a:xfrm>
                <a:off x="3744" y="861"/>
                <a:ext cx="0" cy="627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78" name="Line 40"/>
            <p:cNvSpPr>
              <a:spLocks noChangeShapeType="1"/>
            </p:cNvSpPr>
            <p:nvPr/>
          </p:nvSpPr>
          <p:spPr bwMode="auto">
            <a:xfrm>
              <a:off x="3600" y="336"/>
              <a:ext cx="0" cy="379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2" name="Group 77"/>
          <p:cNvGrpSpPr>
            <a:grpSpLocks/>
          </p:cNvGrpSpPr>
          <p:nvPr/>
        </p:nvGrpSpPr>
        <p:grpSpPr bwMode="auto">
          <a:xfrm>
            <a:off x="5943600" y="1219200"/>
            <a:ext cx="2514600" cy="4953000"/>
            <a:chOff x="3792" y="768"/>
            <a:chExt cx="1584" cy="3120"/>
          </a:xfrm>
        </p:grpSpPr>
        <p:grpSp>
          <p:nvGrpSpPr>
            <p:cNvPr id="14343" name="Group 42"/>
            <p:cNvGrpSpPr>
              <a:grpSpLocks/>
            </p:cNvGrpSpPr>
            <p:nvPr/>
          </p:nvGrpSpPr>
          <p:grpSpPr bwMode="auto">
            <a:xfrm>
              <a:off x="3840" y="1075"/>
              <a:ext cx="1536" cy="2568"/>
              <a:chOff x="1872" y="864"/>
              <a:chExt cx="1872" cy="3120"/>
            </a:xfrm>
          </p:grpSpPr>
          <p:sp>
            <p:nvSpPr>
              <p:cNvPr id="83" name="Rectangle 82"/>
              <p:cNvSpPr>
                <a:spLocks noChangeArrowheads="1"/>
              </p:cNvSpPr>
              <p:nvPr/>
            </p:nvSpPr>
            <p:spPr bwMode="auto">
              <a:xfrm>
                <a:off x="1872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4" name="Rectangle 8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5" name="Rectangle 8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6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2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1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2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3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5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6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3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7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872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648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496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024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1992" name="Rectangle 17"/>
              <p:cNvSpPr/>
              <p:nvPr/>
            </p:nvSpPr>
            <p:spPr>
              <a:xfrm>
                <a:off x="1872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1993" name="Rectangle 18"/>
              <p:cNvSpPr/>
              <p:nvPr/>
            </p:nvSpPr>
            <p:spPr>
              <a:xfrm>
                <a:off x="2496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1994" name="Rectangle 18"/>
              <p:cNvSpPr/>
              <p:nvPr/>
            </p:nvSpPr>
            <p:spPr>
              <a:xfrm>
                <a:off x="3024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81999" name="Rectangle 17"/>
              <p:cNvSpPr/>
              <p:nvPr/>
            </p:nvSpPr>
            <p:spPr>
              <a:xfrm>
                <a:off x="3648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MY">
                  <a:solidFill>
                    <a:srgbClr val="FFFFFF"/>
                  </a:solidFill>
                </a:endParaRPr>
              </a:p>
            </p:txBody>
          </p:sp>
          <p:sp>
            <p:nvSpPr>
              <p:cNvPr id="14369" name="Line 66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70" name="Line 67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71" name="Line 68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72" name="Line 69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0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872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1" name="Straight Connector 51"/>
              <p:cNvCxnSpPr/>
              <p:nvPr/>
            </p:nvCxnSpPr>
            <p:spPr>
              <a:xfrm>
                <a:off x="3744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344" name="Picture 77" descr="2237692503_fa5ceed6e2_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667" t="24490" r="20000" b="15399"/>
            <a:stretch>
              <a:fillRect/>
            </a:stretch>
          </p:blipFill>
          <p:spPr bwMode="auto">
            <a:xfrm>
              <a:off x="3792" y="1056"/>
              <a:ext cx="816" cy="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5" name="Line 76"/>
            <p:cNvSpPr>
              <a:spLocks noChangeShapeType="1"/>
            </p:cNvSpPr>
            <p:nvPr/>
          </p:nvSpPr>
          <p:spPr bwMode="auto">
            <a:xfrm flipH="1">
              <a:off x="4588" y="768"/>
              <a:ext cx="20" cy="312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1998" name="AutoShape 78"/>
          <p:cNvSpPr>
            <a:spLocks noChangeArrowheads="1"/>
          </p:cNvSpPr>
          <p:nvPr/>
        </p:nvSpPr>
        <p:spPr bwMode="auto">
          <a:xfrm>
            <a:off x="5791200" y="35052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75" name="TextBox 5"/>
          <p:cNvSpPr txBox="1">
            <a:spLocks noChangeArrowheads="1"/>
          </p:cNvSpPr>
          <p:nvPr/>
        </p:nvSpPr>
        <p:spPr bwMode="auto">
          <a:xfrm>
            <a:off x="355599" y="898525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</a:t>
            </a:r>
            <a:r>
              <a:rPr lang="vi-VN" altLang="en-US" sz="3600" b="1" dirty="0" smtClean="0">
                <a:solidFill>
                  <a:srgbClr val="FF0000"/>
                </a:solidFill>
                <a:latin typeface="+mn-lt"/>
              </a:rPr>
              <a:t>T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894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0"/>
          <p:cNvGrpSpPr>
            <a:grpSpLocks/>
          </p:cNvGrpSpPr>
          <p:nvPr/>
        </p:nvGrpSpPr>
        <p:grpSpPr bwMode="auto">
          <a:xfrm>
            <a:off x="3276600" y="1997075"/>
            <a:ext cx="812800" cy="3260725"/>
            <a:chOff x="4864" y="1589"/>
            <a:chExt cx="512" cy="2054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864" y="1589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4864" y="2102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4864" y="2616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864" y="3129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</p:grpSp>
      <p:sp>
        <p:nvSpPr>
          <p:cNvPr id="81043" name="AutoShape 147"/>
          <p:cNvSpPr>
            <a:spLocks noChangeArrowheads="1"/>
          </p:cNvSpPr>
          <p:nvPr/>
        </p:nvSpPr>
        <p:spPr bwMode="auto">
          <a:xfrm>
            <a:off x="4572000" y="35052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Perpetua" pitchFamily="18" charset="0"/>
            </a:endParaRPr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5334000" y="1143000"/>
            <a:ext cx="2895600" cy="4114800"/>
            <a:chOff x="4655544" y="1968033"/>
            <a:chExt cx="2577947" cy="3214665"/>
          </a:xfrm>
        </p:grpSpPr>
        <p:sp>
          <p:nvSpPr>
            <p:cNvPr id="38" name="Rectangle 37"/>
            <p:cNvSpPr/>
            <p:nvPr/>
          </p:nvSpPr>
          <p:spPr bwMode="auto">
            <a:xfrm>
              <a:off x="5581287" y="1968033"/>
              <a:ext cx="792888" cy="321466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 rot="-5400000">
              <a:off x="5629500" y="994077"/>
              <a:ext cx="630035" cy="2577947"/>
            </a:xfrm>
            <a:prstGeom prst="rect">
              <a:avLst/>
            </a:prstGeom>
            <a:solidFill>
              <a:srgbClr val="FF0000"/>
            </a:solidFill>
            <a:ln w="11429" algn="ctr">
              <a:noFill/>
              <a:prstDash val="sysDash"/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81081" name="Picture 74" descr="11971601151943122800TheresaKnott_scissors_open.svg.hi.png"/>
          <p:cNvPicPr>
            <a:picLocks noChangeAspect="1"/>
          </p:cNvPicPr>
          <p:nvPr/>
        </p:nvPicPr>
        <p:blipFill>
          <a:blip r:embed="rId2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371600"/>
            <a:ext cx="17526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082" name="Picture 74" descr="11971601151943122800TheresaKnott_scissors_open.svg.hi.png"/>
          <p:cNvPicPr>
            <a:picLocks noChangeAspect="1"/>
          </p:cNvPicPr>
          <p:nvPr/>
        </p:nvPicPr>
        <p:blipFill>
          <a:blip r:embed="rId2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16238">
            <a:off x="2805113" y="5043487"/>
            <a:ext cx="17526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7" name="Group 187"/>
          <p:cNvGrpSpPr>
            <a:grpSpLocks/>
          </p:cNvGrpSpPr>
          <p:nvPr/>
        </p:nvGrpSpPr>
        <p:grpSpPr bwMode="auto">
          <a:xfrm>
            <a:off x="1524000" y="1143000"/>
            <a:ext cx="2590800" cy="4191000"/>
            <a:chOff x="3744" y="1056"/>
            <a:chExt cx="1632" cy="2640"/>
          </a:xfrm>
        </p:grpSpPr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840" y="1075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52" y="1075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864" y="1075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3840" y="1589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4352" y="1589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3840" y="2102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4352" y="2102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3840" y="2616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4352" y="2616"/>
              <a:ext cx="512" cy="513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3840" y="3129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4352" y="3129"/>
              <a:ext cx="512" cy="51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40" y="1075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97" y="1075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52" y="3564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85" y="3564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2" name="Rectangle 17"/>
            <p:cNvSpPr/>
            <p:nvPr/>
          </p:nvSpPr>
          <p:spPr>
            <a:xfrm>
              <a:off x="3840" y="1510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4" name="Rectangle 18"/>
            <p:cNvSpPr/>
            <p:nvPr/>
          </p:nvSpPr>
          <p:spPr>
            <a:xfrm>
              <a:off x="4352" y="1510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6" name="Rectangle 18"/>
            <p:cNvSpPr/>
            <p:nvPr/>
          </p:nvSpPr>
          <p:spPr>
            <a:xfrm>
              <a:off x="4785" y="1510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7" name="Rectangle 17"/>
            <p:cNvSpPr/>
            <p:nvPr/>
          </p:nvSpPr>
          <p:spPr>
            <a:xfrm>
              <a:off x="5297" y="1510"/>
              <a:ext cx="79" cy="79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5389" name="Line 207"/>
            <p:cNvSpPr>
              <a:spLocks noChangeShapeType="1"/>
            </p:cNvSpPr>
            <p:nvPr/>
          </p:nvSpPr>
          <p:spPr bwMode="auto">
            <a:xfrm>
              <a:off x="3840" y="1075"/>
              <a:ext cx="15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390" name="Line 208"/>
            <p:cNvSpPr>
              <a:spLocks noChangeShapeType="1"/>
            </p:cNvSpPr>
            <p:nvPr/>
          </p:nvSpPr>
          <p:spPr bwMode="auto">
            <a:xfrm>
              <a:off x="3840" y="1589"/>
              <a:ext cx="5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391" name="Line 209"/>
            <p:cNvSpPr>
              <a:spLocks noChangeShapeType="1"/>
            </p:cNvSpPr>
            <p:nvPr/>
          </p:nvSpPr>
          <p:spPr bwMode="auto">
            <a:xfrm>
              <a:off x="4864" y="1589"/>
              <a:ext cx="5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392" name="Line 210"/>
            <p:cNvSpPr>
              <a:spLocks noChangeShapeType="1"/>
            </p:cNvSpPr>
            <p:nvPr/>
          </p:nvSpPr>
          <p:spPr bwMode="auto">
            <a:xfrm>
              <a:off x="4352" y="3643"/>
              <a:ext cx="5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16200000" flipH="1">
              <a:off x="3325" y="2616"/>
              <a:ext cx="2054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4"/>
            <p:cNvCxnSpPr/>
            <p:nvPr/>
          </p:nvCxnSpPr>
          <p:spPr>
            <a:xfrm rot="16200000" flipH="1">
              <a:off x="3837" y="2616"/>
              <a:ext cx="2054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840" y="1075"/>
              <a:ext cx="0" cy="514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51"/>
            <p:cNvCxnSpPr/>
            <p:nvPr/>
          </p:nvCxnSpPr>
          <p:spPr>
            <a:xfrm>
              <a:off x="5376" y="1075"/>
              <a:ext cx="0" cy="514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397" name="Picture 77" descr="2237692503_fa5ceed6e2_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34" t="24490" r="62500" b="15399"/>
            <a:stretch>
              <a:fillRect/>
            </a:stretch>
          </p:blipFill>
          <p:spPr bwMode="auto">
            <a:xfrm>
              <a:off x="3744" y="1056"/>
              <a:ext cx="816" cy="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8" name="Rectangle 37"/>
          <p:cNvSpPr txBox="1">
            <a:spLocks noChangeArrowheads="1"/>
          </p:cNvSpPr>
          <p:nvPr/>
        </p:nvSpPr>
        <p:spPr bwMode="auto">
          <a:xfrm>
            <a:off x="16235" y="21717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: </a:t>
            </a:r>
            <a:endParaRPr lang="vi-VN" alt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Dùng kéo cắt theo đường kẻ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bút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chì</a:t>
            </a:r>
            <a:endParaRPr lang="en-US" altLang="en-US" sz="3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TextBox 5"/>
          <p:cNvSpPr txBox="1">
            <a:spLocks noChangeArrowheads="1"/>
          </p:cNvSpPr>
          <p:nvPr/>
        </p:nvSpPr>
        <p:spPr bwMode="auto">
          <a:xfrm>
            <a:off x="343694" y="332656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</a:t>
            </a:r>
            <a:r>
              <a:rPr lang="vi-VN" altLang="en-US" sz="3600" b="1" dirty="0" smtClean="0">
                <a:solidFill>
                  <a:srgbClr val="FF0000"/>
                </a:solidFill>
                <a:latin typeface="+mn-lt"/>
              </a:rPr>
              <a:t>T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275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0.0026 -0.5055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1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2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xit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81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12917 0.0018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1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58" y="9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3" dur="2000"/>
                                        <p:tgtEl>
                                          <p:spTgt spid="81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0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457200" y="1825344"/>
            <a:ext cx="8458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6513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LUẬN: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 ô.</a:t>
            </a:r>
          </a:p>
          <a:p>
            <a:pPr indent="46513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6513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 ô.</a:t>
            </a:r>
          </a:p>
          <a:p>
            <a:pPr indent="46513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I – T 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 ô.</a:t>
            </a:r>
          </a:p>
          <a:p>
            <a:pPr indent="46513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I – T,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444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858" name="Group 162"/>
          <p:cNvGraphicFramePr>
            <a:graphicFrameLocks noGrp="1"/>
          </p:cNvGraphicFramePr>
          <p:nvPr>
            <p:ph type="tbl" idx="1"/>
          </p:nvPr>
        </p:nvGraphicFramePr>
        <p:xfrm>
          <a:off x="7938" y="33338"/>
          <a:ext cx="9113837" cy="6767513"/>
        </p:xfrm>
        <a:graphic>
          <a:graphicData uri="http://schemas.openxmlformats.org/drawingml/2006/table">
            <a:tbl>
              <a:tblPr/>
              <a:tblGrid>
                <a:gridCol w="996950"/>
                <a:gridCol w="1027112"/>
                <a:gridCol w="1014413"/>
                <a:gridCol w="1012825"/>
                <a:gridCol w="1011237"/>
                <a:gridCol w="1090613"/>
                <a:gridCol w="936625"/>
                <a:gridCol w="1009650"/>
                <a:gridCol w="1014412"/>
              </a:tblGrid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6468" name="Line 88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806" name="Text Box 110"/>
          <p:cNvSpPr txBox="1">
            <a:spLocks noChangeArrowheads="1"/>
          </p:cNvSpPr>
          <p:nvPr/>
        </p:nvSpPr>
        <p:spPr bwMode="auto">
          <a:xfrm>
            <a:off x="152400" y="5881688"/>
            <a:ext cx="281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Đường chuẩn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1036638" y="1066800"/>
            <a:ext cx="990600" cy="4800600"/>
            <a:chOff x="4320" y="336"/>
            <a:chExt cx="624" cy="3120"/>
          </a:xfrm>
        </p:grpSpPr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320" y="336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320" y="960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4320" y="1584"/>
              <a:ext cx="624" cy="619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4320" y="2208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320" y="2832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072063" y="1033463"/>
            <a:ext cx="3043237" cy="4852987"/>
            <a:chOff x="4655544" y="1968033"/>
            <a:chExt cx="2577947" cy="3214665"/>
          </a:xfrm>
        </p:grpSpPr>
        <p:sp>
          <p:nvSpPr>
            <p:cNvPr id="38" name="Rectangle 37"/>
            <p:cNvSpPr/>
            <p:nvPr/>
          </p:nvSpPr>
          <p:spPr bwMode="auto">
            <a:xfrm>
              <a:off x="5580754" y="1968033"/>
              <a:ext cx="793421" cy="321466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 rot="-5400000">
              <a:off x="5629571" y="994006"/>
              <a:ext cx="629893" cy="2577947"/>
            </a:xfrm>
            <a:prstGeom prst="rect">
              <a:avLst/>
            </a:prstGeom>
            <a:solidFill>
              <a:srgbClr val="FF0000"/>
            </a:solidFill>
            <a:ln w="11429" algn="ctr">
              <a:noFill/>
              <a:prstDash val="sysDash"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05778" y="50104"/>
            <a:ext cx="2408608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Dán chữ I, T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8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72"/>
          <p:cNvSpPr txBox="1">
            <a:spLocks noChangeArrowheads="1"/>
          </p:cNvSpPr>
          <p:nvPr/>
        </p:nvSpPr>
        <p:spPr bwMode="auto">
          <a:xfrm>
            <a:off x="533400" y="1457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Nhắc lại các bước cắt dán chữ </a:t>
            </a:r>
            <a:r>
              <a:rPr lang="en-US" alt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 - T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46970" y="1905000"/>
            <a:ext cx="7291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2. Thực hành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cắt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dán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chữ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r-F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8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  - ( 15 phút)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09600" y="2438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3. Nhận xét đánh giá sản phẩm chữ </a:t>
            </a:r>
            <a:r>
              <a:rPr lang="fr-FR" sz="2800" b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r-FR" sz="2800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800" b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 Box 65"/>
          <p:cNvSpPr txBox="1">
            <a:spLocks noChangeArrowheads="1"/>
          </p:cNvSpPr>
          <p:nvPr/>
        </p:nvSpPr>
        <p:spPr bwMode="auto">
          <a:xfrm>
            <a:off x="0" y="2971800"/>
            <a:ext cx="9144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- Nét chữ thẳng và đều nhau.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- Chữ dán thẳng.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328561"/>
              </p:ext>
            </p:extLst>
          </p:nvPr>
        </p:nvGraphicFramePr>
        <p:xfrm>
          <a:off x="1066800" y="1752600"/>
          <a:ext cx="7162800" cy="5029202"/>
        </p:xfrm>
        <a:graphic>
          <a:graphicData uri="http://schemas.openxmlformats.org/drawingml/2006/table">
            <a:tbl>
              <a:tblPr/>
              <a:tblGrid>
                <a:gridCol w="796925"/>
                <a:gridCol w="793750"/>
                <a:gridCol w="796925"/>
                <a:gridCol w="796925"/>
                <a:gridCol w="793750"/>
                <a:gridCol w="796925"/>
                <a:gridCol w="796925"/>
                <a:gridCol w="793750"/>
                <a:gridCol w="796925"/>
              </a:tblGrid>
              <a:tr h="74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10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13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4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7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4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796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087" name="Group 175"/>
          <p:cNvGraphicFramePr>
            <a:graphicFrameLocks noGrp="1"/>
          </p:cNvGraphicFramePr>
          <p:nvPr/>
        </p:nvGraphicFramePr>
        <p:xfrm>
          <a:off x="5038725" y="2428875"/>
          <a:ext cx="2425700" cy="3697289"/>
        </p:xfrm>
        <a:graphic>
          <a:graphicData uri="http://schemas.openxmlformats.org/drawingml/2006/table">
            <a:tbl>
              <a:tblPr/>
              <a:tblGrid>
                <a:gridCol w="808038"/>
                <a:gridCol w="809625"/>
                <a:gridCol w="808037"/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1143000" y="34290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39023" name="Group 111"/>
          <p:cNvGraphicFramePr>
            <a:graphicFrameLocks noGrp="1"/>
          </p:cNvGraphicFramePr>
          <p:nvPr/>
        </p:nvGraphicFramePr>
        <p:xfrm>
          <a:off x="1812925" y="2452688"/>
          <a:ext cx="838200" cy="3613151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39037" name="Line 125"/>
          <p:cNvSpPr>
            <a:spLocks noChangeShapeType="1"/>
          </p:cNvSpPr>
          <p:nvPr/>
        </p:nvSpPr>
        <p:spPr bwMode="auto">
          <a:xfrm>
            <a:off x="5029200" y="2209800"/>
            <a:ext cx="2438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38" name="Line 126"/>
          <p:cNvSpPr>
            <a:spLocks noChangeShapeType="1"/>
          </p:cNvSpPr>
          <p:nvPr/>
        </p:nvSpPr>
        <p:spPr bwMode="auto">
          <a:xfrm>
            <a:off x="1905000" y="2209800"/>
            <a:ext cx="762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39" name="Line 127"/>
          <p:cNvSpPr>
            <a:spLocks noChangeShapeType="1"/>
          </p:cNvSpPr>
          <p:nvPr/>
        </p:nvSpPr>
        <p:spPr bwMode="auto">
          <a:xfrm>
            <a:off x="1676400" y="2362200"/>
            <a:ext cx="0" cy="36576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0" name="Text Box 128"/>
          <p:cNvSpPr txBox="1">
            <a:spLocks noChangeArrowheads="1"/>
          </p:cNvSpPr>
          <p:nvPr/>
        </p:nvSpPr>
        <p:spPr bwMode="auto">
          <a:xfrm>
            <a:off x="1143000" y="39624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333399"/>
                </a:solidFill>
              </a:rPr>
              <a:t>5ô</a:t>
            </a:r>
          </a:p>
        </p:txBody>
      </p:sp>
      <p:sp>
        <p:nvSpPr>
          <p:cNvPr id="39041" name="Text Box 129"/>
          <p:cNvSpPr txBox="1">
            <a:spLocks noChangeArrowheads="1"/>
          </p:cNvSpPr>
          <p:nvPr/>
        </p:nvSpPr>
        <p:spPr bwMode="auto">
          <a:xfrm>
            <a:off x="5867400" y="17526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ô</a:t>
            </a:r>
          </a:p>
        </p:txBody>
      </p:sp>
      <p:sp>
        <p:nvSpPr>
          <p:cNvPr id="39042" name="Text Box 130"/>
          <p:cNvSpPr txBox="1">
            <a:spLocks noChangeArrowheads="1"/>
          </p:cNvSpPr>
          <p:nvPr/>
        </p:nvSpPr>
        <p:spPr bwMode="auto">
          <a:xfrm>
            <a:off x="1905000" y="16764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ô</a:t>
            </a:r>
          </a:p>
        </p:txBody>
      </p:sp>
      <p:sp>
        <p:nvSpPr>
          <p:cNvPr id="39043" name="Line 131"/>
          <p:cNvSpPr>
            <a:spLocks noChangeShapeType="1"/>
          </p:cNvSpPr>
          <p:nvPr/>
        </p:nvSpPr>
        <p:spPr bwMode="auto">
          <a:xfrm flipV="1">
            <a:off x="7421563" y="2406650"/>
            <a:ext cx="28575" cy="35909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4" name="Line 132"/>
          <p:cNvSpPr>
            <a:spLocks noChangeShapeType="1"/>
          </p:cNvSpPr>
          <p:nvPr/>
        </p:nvSpPr>
        <p:spPr bwMode="auto">
          <a:xfrm flipV="1">
            <a:off x="5029200" y="23622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5" name="Line 133"/>
          <p:cNvSpPr>
            <a:spLocks noChangeShapeType="1"/>
          </p:cNvSpPr>
          <p:nvPr/>
        </p:nvSpPr>
        <p:spPr bwMode="auto">
          <a:xfrm>
            <a:off x="5029200" y="2438400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6" name="Line 134"/>
          <p:cNvSpPr>
            <a:spLocks noChangeShapeType="1"/>
          </p:cNvSpPr>
          <p:nvPr/>
        </p:nvSpPr>
        <p:spPr bwMode="auto">
          <a:xfrm>
            <a:off x="5029200" y="6096000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7" name="Line 135"/>
          <p:cNvSpPr>
            <a:spLocks noChangeShapeType="1"/>
          </p:cNvSpPr>
          <p:nvPr/>
        </p:nvSpPr>
        <p:spPr bwMode="auto">
          <a:xfrm flipV="1">
            <a:off x="2667000" y="24384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8" name="Line 136"/>
          <p:cNvSpPr>
            <a:spLocks noChangeShapeType="1"/>
          </p:cNvSpPr>
          <p:nvPr/>
        </p:nvSpPr>
        <p:spPr bwMode="auto">
          <a:xfrm flipV="1">
            <a:off x="5029200" y="24384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49" name="Line 137"/>
          <p:cNvSpPr>
            <a:spLocks noChangeShapeType="1"/>
          </p:cNvSpPr>
          <p:nvPr/>
        </p:nvSpPr>
        <p:spPr bwMode="auto">
          <a:xfrm flipV="1">
            <a:off x="7467600" y="24384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50" name="Line 138"/>
          <p:cNvSpPr>
            <a:spLocks noChangeShapeType="1"/>
          </p:cNvSpPr>
          <p:nvPr/>
        </p:nvSpPr>
        <p:spPr bwMode="auto">
          <a:xfrm>
            <a:off x="5029200" y="6096000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51" name="Oval 139"/>
          <p:cNvSpPr>
            <a:spLocks noChangeArrowheads="1"/>
          </p:cNvSpPr>
          <p:nvPr/>
        </p:nvSpPr>
        <p:spPr bwMode="auto">
          <a:xfrm>
            <a:off x="4953000" y="23622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2" name="Oval 140"/>
          <p:cNvSpPr>
            <a:spLocks noChangeArrowheads="1"/>
          </p:cNvSpPr>
          <p:nvPr/>
        </p:nvSpPr>
        <p:spPr bwMode="auto">
          <a:xfrm>
            <a:off x="5791200" y="3048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3" name="Oval 141"/>
          <p:cNvSpPr>
            <a:spLocks noChangeArrowheads="1"/>
          </p:cNvSpPr>
          <p:nvPr/>
        </p:nvSpPr>
        <p:spPr bwMode="auto">
          <a:xfrm>
            <a:off x="4953000" y="3048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4" name="Oval 142"/>
          <p:cNvSpPr>
            <a:spLocks noChangeArrowheads="1"/>
          </p:cNvSpPr>
          <p:nvPr/>
        </p:nvSpPr>
        <p:spPr bwMode="auto">
          <a:xfrm>
            <a:off x="5791200" y="5943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5" name="Oval 143"/>
          <p:cNvSpPr>
            <a:spLocks noChangeArrowheads="1"/>
          </p:cNvSpPr>
          <p:nvPr/>
        </p:nvSpPr>
        <p:spPr bwMode="auto">
          <a:xfrm>
            <a:off x="7388225" y="30480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6" name="Oval 144"/>
          <p:cNvSpPr>
            <a:spLocks noChangeArrowheads="1"/>
          </p:cNvSpPr>
          <p:nvPr/>
        </p:nvSpPr>
        <p:spPr bwMode="auto">
          <a:xfrm>
            <a:off x="6569075" y="5943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7" name="Oval 145"/>
          <p:cNvSpPr>
            <a:spLocks noChangeArrowheads="1"/>
          </p:cNvSpPr>
          <p:nvPr/>
        </p:nvSpPr>
        <p:spPr bwMode="auto">
          <a:xfrm>
            <a:off x="7391400" y="23622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8" name="Oval 146"/>
          <p:cNvSpPr>
            <a:spLocks noChangeArrowheads="1"/>
          </p:cNvSpPr>
          <p:nvPr/>
        </p:nvSpPr>
        <p:spPr bwMode="auto">
          <a:xfrm>
            <a:off x="6553200" y="31242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59" name="Line 147"/>
          <p:cNvSpPr>
            <a:spLocks noChangeShapeType="1"/>
          </p:cNvSpPr>
          <p:nvPr/>
        </p:nvSpPr>
        <p:spPr bwMode="auto">
          <a:xfrm rot="5400000">
            <a:off x="7086600" y="28194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0" name="Line 148"/>
          <p:cNvSpPr>
            <a:spLocks noChangeShapeType="1"/>
          </p:cNvSpPr>
          <p:nvPr/>
        </p:nvSpPr>
        <p:spPr bwMode="auto">
          <a:xfrm>
            <a:off x="5867400" y="60960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1" name="Line 149"/>
          <p:cNvSpPr>
            <a:spLocks noChangeShapeType="1"/>
          </p:cNvSpPr>
          <p:nvPr/>
        </p:nvSpPr>
        <p:spPr bwMode="auto">
          <a:xfrm rot="16200000" flipH="1">
            <a:off x="4677569" y="2782094"/>
            <a:ext cx="695325" cy="793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2" name="Line 150"/>
          <p:cNvSpPr>
            <a:spLocks noChangeShapeType="1"/>
          </p:cNvSpPr>
          <p:nvPr/>
        </p:nvSpPr>
        <p:spPr bwMode="auto">
          <a:xfrm flipV="1">
            <a:off x="5029200" y="2428875"/>
            <a:ext cx="2435225" cy="9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4" name="Line 152"/>
          <p:cNvSpPr>
            <a:spLocks noChangeShapeType="1"/>
          </p:cNvSpPr>
          <p:nvPr/>
        </p:nvSpPr>
        <p:spPr bwMode="auto">
          <a:xfrm flipV="1">
            <a:off x="1828800" y="24384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5" name="Line 153"/>
          <p:cNvSpPr>
            <a:spLocks noChangeShapeType="1"/>
          </p:cNvSpPr>
          <p:nvPr/>
        </p:nvSpPr>
        <p:spPr bwMode="auto">
          <a:xfrm>
            <a:off x="1905000" y="2438400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6" name="Line 154"/>
          <p:cNvSpPr>
            <a:spLocks noChangeShapeType="1"/>
          </p:cNvSpPr>
          <p:nvPr/>
        </p:nvSpPr>
        <p:spPr bwMode="auto">
          <a:xfrm>
            <a:off x="5867400" y="3200400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7" name="Line 155"/>
          <p:cNvSpPr>
            <a:spLocks noChangeShapeType="1"/>
          </p:cNvSpPr>
          <p:nvPr/>
        </p:nvSpPr>
        <p:spPr bwMode="auto">
          <a:xfrm>
            <a:off x="6629400" y="3200400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8" name="Line 156"/>
          <p:cNvSpPr>
            <a:spLocks noChangeShapeType="1"/>
          </p:cNvSpPr>
          <p:nvPr/>
        </p:nvSpPr>
        <p:spPr bwMode="auto">
          <a:xfrm flipV="1">
            <a:off x="6629400" y="3148013"/>
            <a:ext cx="835025" cy="222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69" name="Line 157"/>
          <p:cNvSpPr>
            <a:spLocks noChangeShapeType="1"/>
          </p:cNvSpPr>
          <p:nvPr/>
        </p:nvSpPr>
        <p:spPr bwMode="auto">
          <a:xfrm>
            <a:off x="5005388" y="3119438"/>
            <a:ext cx="846137" cy="2063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0" name="Line 158"/>
          <p:cNvSpPr>
            <a:spLocks noChangeShapeType="1"/>
          </p:cNvSpPr>
          <p:nvPr/>
        </p:nvSpPr>
        <p:spPr bwMode="auto">
          <a:xfrm>
            <a:off x="1905000" y="6096000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1" name="Line 159"/>
          <p:cNvSpPr>
            <a:spLocks noChangeShapeType="1"/>
          </p:cNvSpPr>
          <p:nvPr/>
        </p:nvSpPr>
        <p:spPr bwMode="auto">
          <a:xfrm>
            <a:off x="1828800" y="2362200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2" name="Line 160"/>
          <p:cNvSpPr>
            <a:spLocks noChangeShapeType="1"/>
          </p:cNvSpPr>
          <p:nvPr/>
        </p:nvSpPr>
        <p:spPr bwMode="auto">
          <a:xfrm flipV="1">
            <a:off x="2667000" y="2438400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3" name="Line 161"/>
          <p:cNvSpPr>
            <a:spLocks noChangeShapeType="1"/>
          </p:cNvSpPr>
          <p:nvPr/>
        </p:nvSpPr>
        <p:spPr bwMode="auto">
          <a:xfrm>
            <a:off x="1876425" y="6065838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4" name="Line 162"/>
          <p:cNvSpPr>
            <a:spLocks noChangeShapeType="1"/>
          </p:cNvSpPr>
          <p:nvPr/>
        </p:nvSpPr>
        <p:spPr bwMode="auto">
          <a:xfrm>
            <a:off x="1905000" y="24384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75" name="Oval 163"/>
          <p:cNvSpPr>
            <a:spLocks noChangeArrowheads="1"/>
          </p:cNvSpPr>
          <p:nvPr/>
        </p:nvSpPr>
        <p:spPr bwMode="auto">
          <a:xfrm>
            <a:off x="2590800" y="23622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76" name="Oval 164"/>
          <p:cNvSpPr>
            <a:spLocks noChangeArrowheads="1"/>
          </p:cNvSpPr>
          <p:nvPr/>
        </p:nvSpPr>
        <p:spPr bwMode="auto">
          <a:xfrm>
            <a:off x="1797050" y="23622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77" name="Oval 165"/>
          <p:cNvSpPr>
            <a:spLocks noChangeArrowheads="1"/>
          </p:cNvSpPr>
          <p:nvPr/>
        </p:nvSpPr>
        <p:spPr bwMode="auto">
          <a:xfrm>
            <a:off x="2590800" y="5989638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78" name="Oval 166"/>
          <p:cNvSpPr>
            <a:spLocks noChangeArrowheads="1"/>
          </p:cNvSpPr>
          <p:nvPr/>
        </p:nvSpPr>
        <p:spPr bwMode="auto">
          <a:xfrm>
            <a:off x="1752600" y="5943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FF0066"/>
              </a:solidFill>
            </a:endParaRPr>
          </a:p>
        </p:txBody>
      </p:sp>
      <p:sp>
        <p:nvSpPr>
          <p:cNvPr id="39079" name="Text Box 167"/>
          <p:cNvSpPr txBox="1">
            <a:spLocks noChangeArrowheads="1"/>
          </p:cNvSpPr>
          <p:nvPr/>
        </p:nvSpPr>
        <p:spPr bwMode="auto">
          <a:xfrm>
            <a:off x="5099050" y="39624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333399"/>
                </a:solidFill>
              </a:rPr>
              <a:t>4ô</a:t>
            </a:r>
          </a:p>
        </p:txBody>
      </p:sp>
      <p:sp>
        <p:nvSpPr>
          <p:cNvPr id="39080" name="Line 168"/>
          <p:cNvSpPr>
            <a:spLocks noChangeShapeType="1"/>
          </p:cNvSpPr>
          <p:nvPr/>
        </p:nvSpPr>
        <p:spPr bwMode="auto">
          <a:xfrm>
            <a:off x="5562600" y="3124200"/>
            <a:ext cx="0" cy="2971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81" name="Text Box 169"/>
          <p:cNvSpPr txBox="1">
            <a:spLocks noChangeArrowheads="1"/>
          </p:cNvSpPr>
          <p:nvPr/>
        </p:nvSpPr>
        <p:spPr bwMode="auto">
          <a:xfrm>
            <a:off x="3948113" y="2590800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ô</a:t>
            </a:r>
          </a:p>
        </p:txBody>
      </p:sp>
      <p:sp>
        <p:nvSpPr>
          <p:cNvPr id="39082" name="Line 170"/>
          <p:cNvSpPr>
            <a:spLocks noChangeShapeType="1"/>
          </p:cNvSpPr>
          <p:nvPr/>
        </p:nvSpPr>
        <p:spPr bwMode="auto">
          <a:xfrm flipV="1">
            <a:off x="4800600" y="2438400"/>
            <a:ext cx="0" cy="685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83" name="Line 171"/>
          <p:cNvSpPr>
            <a:spLocks noChangeShapeType="1"/>
          </p:cNvSpPr>
          <p:nvPr/>
        </p:nvSpPr>
        <p:spPr bwMode="auto">
          <a:xfrm>
            <a:off x="5791200" y="6248400"/>
            <a:ext cx="8382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84" name="Text Box 172"/>
          <p:cNvSpPr txBox="1">
            <a:spLocks noChangeArrowheads="1"/>
          </p:cNvSpPr>
          <p:nvPr/>
        </p:nvSpPr>
        <p:spPr bwMode="auto">
          <a:xfrm>
            <a:off x="-76200" y="1247255"/>
            <a:ext cx="662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Nhắc lại các bước cắt dán chữ I, T</a:t>
            </a:r>
            <a:endParaRPr lang="en-US" alt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085" name="Text Box 173"/>
          <p:cNvSpPr txBox="1">
            <a:spLocks noChangeArrowheads="1"/>
          </p:cNvSpPr>
          <p:nvPr/>
        </p:nvSpPr>
        <p:spPr bwMode="auto">
          <a:xfrm>
            <a:off x="5929313" y="6248400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ô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798638" y="2384425"/>
            <a:ext cx="823912" cy="36972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33963" y="2428875"/>
            <a:ext cx="2371725" cy="3690938"/>
            <a:chOff x="4655544" y="1968033"/>
            <a:chExt cx="2577947" cy="3214665"/>
          </a:xfrm>
        </p:grpSpPr>
        <p:sp>
          <p:nvSpPr>
            <p:cNvPr id="38" name="Rectangle 37"/>
            <p:cNvSpPr/>
            <p:nvPr/>
          </p:nvSpPr>
          <p:spPr bwMode="auto">
            <a:xfrm>
              <a:off x="5580430" y="1968033"/>
              <a:ext cx="793745" cy="321466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 rot="-5400000">
              <a:off x="5629274" y="994304"/>
              <a:ext cx="630489" cy="2577947"/>
            </a:xfrm>
            <a:prstGeom prst="rect">
              <a:avLst/>
            </a:prstGeom>
            <a:solidFill>
              <a:srgbClr val="FF0000"/>
            </a:solidFill>
            <a:ln w="11429" algn="ctr">
              <a:noFill/>
              <a:prstDash val="sysDash"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243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9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9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9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9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9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9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9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3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9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9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3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39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39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3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3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39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9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39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3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9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3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3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2" dur="500"/>
                                        <p:tgtEl>
                                          <p:spTgt spid="39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5" dur="500"/>
                                        <p:tgtEl>
                                          <p:spTgt spid="3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8" dur="500"/>
                                        <p:tgtEl>
                                          <p:spTgt spid="3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1" dur="500"/>
                                        <p:tgtEl>
                                          <p:spTgt spid="39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500"/>
                                        <p:tgtEl>
                                          <p:spTgt spid="3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500"/>
                                        <p:tgtEl>
                                          <p:spTgt spid="39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9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39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39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39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37" grpId="0" animBg="1"/>
      <p:bldP spid="39038" grpId="0" animBg="1"/>
      <p:bldP spid="39039" grpId="0" animBg="1"/>
      <p:bldP spid="39040" grpId="0"/>
      <p:bldP spid="39041" grpId="0"/>
      <p:bldP spid="39042" grpId="0"/>
      <p:bldP spid="39043" grpId="0" animBg="1"/>
      <p:bldP spid="39044" grpId="0" animBg="1"/>
      <p:bldP spid="39045" grpId="0" animBg="1"/>
      <p:bldP spid="39046" grpId="0" animBg="1"/>
      <p:bldP spid="39047" grpId="0" animBg="1"/>
      <p:bldP spid="39048" grpId="0" animBg="1"/>
      <p:bldP spid="39049" grpId="0" animBg="1"/>
      <p:bldP spid="39050" grpId="0" animBg="1"/>
      <p:bldP spid="39051" grpId="0" animBg="1"/>
      <p:bldP spid="39052" grpId="0" animBg="1"/>
      <p:bldP spid="39053" grpId="0" animBg="1"/>
      <p:bldP spid="39054" grpId="0" animBg="1"/>
      <p:bldP spid="39055" grpId="0" animBg="1"/>
      <p:bldP spid="39056" grpId="0" animBg="1"/>
      <p:bldP spid="39057" grpId="0" animBg="1"/>
      <p:bldP spid="39058" grpId="0" animBg="1"/>
      <p:bldP spid="39059" grpId="0" animBg="1"/>
      <p:bldP spid="39060" grpId="0" animBg="1"/>
      <p:bldP spid="39061" grpId="0" animBg="1"/>
      <p:bldP spid="39062" grpId="0" animBg="1"/>
      <p:bldP spid="39064" grpId="0" animBg="1"/>
      <p:bldP spid="39065" grpId="0" animBg="1"/>
      <p:bldP spid="39066" grpId="0" animBg="1"/>
      <p:bldP spid="39067" grpId="0" animBg="1"/>
      <p:bldP spid="39068" grpId="0" animBg="1"/>
      <p:bldP spid="39069" grpId="0" animBg="1"/>
      <p:bldP spid="39070" grpId="0" animBg="1"/>
      <p:bldP spid="39071" grpId="0" animBg="1"/>
      <p:bldP spid="39072" grpId="0" animBg="1"/>
      <p:bldP spid="39073" grpId="0" animBg="1"/>
      <p:bldP spid="39074" grpId="0" animBg="1"/>
      <p:bldP spid="39075" grpId="0" animBg="1"/>
      <p:bldP spid="39076" grpId="0" animBg="1"/>
      <p:bldP spid="39077" grpId="0" animBg="1"/>
      <p:bldP spid="39078" grpId="0" animBg="1"/>
      <p:bldP spid="39079" grpId="0"/>
      <p:bldP spid="39080" grpId="0" animBg="1"/>
      <p:bldP spid="39081" grpId="0"/>
      <p:bldP spid="39082" grpId="0" animBg="1"/>
      <p:bldP spid="39083" grpId="0" animBg="1"/>
      <p:bldP spid="39084" grpId="0"/>
      <p:bldP spid="39085" grpId="0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47244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47244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47244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47244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47244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4114800" y="457200"/>
            <a:ext cx="1981200" cy="1066800"/>
            <a:chOff x="240" y="2976"/>
            <a:chExt cx="1610" cy="884"/>
          </a:xfrm>
        </p:grpSpPr>
        <p:sp>
          <p:nvSpPr>
            <p:cNvPr id="7267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8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9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0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1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2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3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4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5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6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7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8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79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0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1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2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3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4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5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6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7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8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89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90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029200" y="457200"/>
            <a:ext cx="1981200" cy="1066800"/>
            <a:chOff x="240" y="2976"/>
            <a:chExt cx="1610" cy="884"/>
          </a:xfrm>
        </p:grpSpPr>
        <p:sp>
          <p:nvSpPr>
            <p:cNvPr id="7243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4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5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6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7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8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9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0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1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2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3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4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5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6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7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8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59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0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1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2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3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4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5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66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7150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67056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7150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67056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7150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67056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7150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67056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57150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67056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5029200" y="5181600"/>
            <a:ext cx="1981200" cy="1066800"/>
            <a:chOff x="240" y="2976"/>
            <a:chExt cx="1610" cy="884"/>
          </a:xfrm>
        </p:grpSpPr>
        <p:sp>
          <p:nvSpPr>
            <p:cNvPr id="7219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0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1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2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3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4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5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6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7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8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29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0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1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2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3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4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5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6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7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8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39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0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1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42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" name="Rectangle 37"/>
          <p:cNvSpPr txBox="1">
            <a:spLocks noChangeArrowheads="1"/>
          </p:cNvSpPr>
          <p:nvPr/>
        </p:nvSpPr>
        <p:spPr bwMode="auto">
          <a:xfrm>
            <a:off x="379778" y="2116660"/>
            <a:ext cx="3276600" cy="179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en-US" sz="3600" b="1" dirty="0" err="1">
                <a:solidFill>
                  <a:srgbClr val="000000"/>
                </a:solidFill>
              </a:rPr>
              <a:t>Bước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vi-VN" sz="3600" b="1" dirty="0">
                <a:solidFill>
                  <a:srgbClr val="000000"/>
                </a:solidFill>
              </a:rPr>
              <a:t>1</a:t>
            </a:r>
            <a:r>
              <a:rPr lang="en-US" sz="3600" b="1" dirty="0">
                <a:solidFill>
                  <a:srgbClr val="000000"/>
                </a:solidFill>
              </a:rPr>
              <a:t>:</a:t>
            </a:r>
            <a:endParaRPr lang="vi-VN" sz="3600" b="1" dirty="0">
              <a:solidFill>
                <a:srgbClr val="000000"/>
              </a:solidFill>
            </a:endParaRPr>
          </a:p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vi-VN" sz="3600" b="1" dirty="0">
                <a:solidFill>
                  <a:srgbClr val="000000"/>
                </a:solidFill>
              </a:rPr>
              <a:t>- Xác định 4 điểm chuẩn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24400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62600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114800" y="5257800"/>
            <a:ext cx="1981200" cy="1066800"/>
            <a:chOff x="240" y="2976"/>
            <a:chExt cx="1610" cy="884"/>
          </a:xfrm>
        </p:grpSpPr>
        <p:sp>
          <p:nvSpPr>
            <p:cNvPr id="7195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196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197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198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199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0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1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2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3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4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5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6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7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8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9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0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1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2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3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4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5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6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7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18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724400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62600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3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I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24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486400" y="1066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6477000" y="1066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4511675" y="1066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486400" y="2057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6477000" y="2057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4511675" y="2057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486400" y="3048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6477000" y="3048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4511675" y="3048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486400" y="4038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6477000" y="4038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4511675" y="4038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5486400" y="5029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6477000" y="5029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4511675" y="5029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1675" y="1066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49875" y="1066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11675" y="58674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49875" y="58674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pic>
        <p:nvPicPr>
          <p:cNvPr id="7469" name="Picture 2" descr="C:\Documents and Settings\DANGTUAN000\Desktop\11971191321200315514ryanlerch_ruler(without_URL).svg.h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066800"/>
            <a:ext cx="53498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902075" y="76200"/>
            <a:ext cx="1981200" cy="1066800"/>
            <a:chOff x="240" y="2976"/>
            <a:chExt cx="1610" cy="884"/>
          </a:xfrm>
        </p:grpSpPr>
        <p:sp>
          <p:nvSpPr>
            <p:cNvPr id="8244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5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6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7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8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9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0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1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2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3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4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5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6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7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8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59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0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1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2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3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4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5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6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67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4511675" y="1066800"/>
            <a:ext cx="990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825875" y="5105400"/>
            <a:ext cx="1981200" cy="1066800"/>
            <a:chOff x="240" y="2976"/>
            <a:chExt cx="1610" cy="884"/>
          </a:xfrm>
        </p:grpSpPr>
        <p:sp>
          <p:nvSpPr>
            <p:cNvPr id="8220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1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2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3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4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5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6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7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8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29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0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1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2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3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4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5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6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7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8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39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0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1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2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43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cxnSp>
        <p:nvCxnSpPr>
          <p:cNvPr id="2" name="Straight Connector 51"/>
          <p:cNvCxnSpPr/>
          <p:nvPr/>
        </p:nvCxnSpPr>
        <p:spPr>
          <a:xfrm>
            <a:off x="4511675" y="6019800"/>
            <a:ext cx="990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37"/>
          <p:cNvSpPr txBox="1">
            <a:spLocks noChangeArrowheads="1"/>
          </p:cNvSpPr>
          <p:nvPr/>
        </p:nvSpPr>
        <p:spPr bwMode="auto">
          <a:xfrm>
            <a:off x="381000" y="3072474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en-US" sz="3600" b="1" dirty="0" err="1">
                <a:solidFill>
                  <a:srgbClr val="000000"/>
                </a:solidFill>
              </a:rPr>
              <a:t>Bước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vi-VN" sz="3600" b="1" dirty="0">
                <a:solidFill>
                  <a:srgbClr val="000000"/>
                </a:solidFill>
              </a:rPr>
              <a:t>1</a:t>
            </a:r>
            <a:r>
              <a:rPr lang="en-US" sz="3600" b="1" dirty="0">
                <a:solidFill>
                  <a:srgbClr val="000000"/>
                </a:solidFill>
              </a:rPr>
              <a:t>:</a:t>
            </a:r>
            <a:endParaRPr lang="vi-VN" sz="3600" b="1" dirty="0">
              <a:solidFill>
                <a:srgbClr val="000000"/>
              </a:solidFill>
            </a:endParaRPr>
          </a:p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vi-VN" sz="3600" b="1" dirty="0">
                <a:solidFill>
                  <a:srgbClr val="000000"/>
                </a:solidFill>
              </a:rPr>
              <a:t>- Xác định </a:t>
            </a:r>
            <a:r>
              <a:rPr lang="en-US" sz="3600" b="1" dirty="0" err="1" smtClean="0">
                <a:solidFill>
                  <a:srgbClr val="000000"/>
                </a:solidFill>
              </a:rPr>
              <a:t>các</a:t>
            </a:r>
            <a:r>
              <a:rPr lang="vi-VN" sz="3600" b="1" dirty="0" smtClean="0">
                <a:solidFill>
                  <a:srgbClr val="000000"/>
                </a:solidFill>
              </a:rPr>
              <a:t> </a:t>
            </a:r>
            <a:r>
              <a:rPr lang="vi-VN" sz="3600" b="1" dirty="0">
                <a:solidFill>
                  <a:srgbClr val="000000"/>
                </a:solidFill>
              </a:rPr>
              <a:t>điểm chuẩn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78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I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132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33333E-6 L -0.00087 0.7166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583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3.33333E-6 L 0.10834 -3.33333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6096000" y="13398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7086600" y="13398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5089525" y="13398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096000" y="23304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7086600" y="23304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5089525" y="23304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6096000" y="33210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7086600" y="33210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5089525" y="33210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6096000" y="43116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7086600" y="43116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5089525" y="43116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6096000" y="53022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7086600" y="53022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089525" y="530225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89525" y="133985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27725" y="133985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89525" y="614045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27725" y="614045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089525" y="1339850"/>
            <a:ext cx="990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51"/>
          <p:cNvCxnSpPr/>
          <p:nvPr/>
        </p:nvCxnSpPr>
        <p:spPr>
          <a:xfrm>
            <a:off x="5089525" y="6292850"/>
            <a:ext cx="990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2628900" y="3816350"/>
            <a:ext cx="495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24"/>
          <p:cNvCxnSpPr/>
          <p:nvPr/>
        </p:nvCxnSpPr>
        <p:spPr>
          <a:xfrm rot="16200000" flipH="1">
            <a:off x="3619500" y="3816350"/>
            <a:ext cx="495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43" name="Picture 2" descr="C:\Documents and Settings\DANGTUAN000\Desktop\11971191321200315514ryanlerch_ruler(without_URL).svg.h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050925"/>
            <a:ext cx="762000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495800" y="441325"/>
            <a:ext cx="1828800" cy="990600"/>
            <a:chOff x="240" y="2976"/>
            <a:chExt cx="1610" cy="884"/>
          </a:xfrm>
        </p:grpSpPr>
        <p:sp>
          <p:nvSpPr>
            <p:cNvPr id="9270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1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2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3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4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5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6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7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8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79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0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1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2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3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4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5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6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7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8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9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0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1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2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3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5562600" y="441325"/>
            <a:ext cx="1828800" cy="990600"/>
            <a:chOff x="240" y="2976"/>
            <a:chExt cx="1610" cy="884"/>
          </a:xfrm>
        </p:grpSpPr>
        <p:sp>
          <p:nvSpPr>
            <p:cNvPr id="9246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47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48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49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0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1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2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3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4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5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6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7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8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59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0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1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2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3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4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5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6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7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8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69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9244" name="Rectangle 37"/>
          <p:cNvSpPr txBox="1">
            <a:spLocks noChangeArrowheads="1"/>
          </p:cNvSpPr>
          <p:nvPr/>
        </p:nvSpPr>
        <p:spPr bwMode="auto">
          <a:xfrm>
            <a:off x="381000" y="2216150"/>
            <a:ext cx="266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2:</a:t>
            </a: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Dùng bút chì, thước kẻ nối 4 điểm lại</a:t>
            </a:r>
            <a:endParaRPr lang="en-US" altLang="en-US" sz="3600" b="1" dirty="0">
              <a:solidFill>
                <a:srgbClr val="000000"/>
              </a:solidFill>
              <a:latin typeface="Perpetua" pitchFamily="18" charset="0"/>
            </a:endParaRPr>
          </a:p>
        </p:txBody>
      </p:sp>
      <p:sp>
        <p:nvSpPr>
          <p:cNvPr id="9245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I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301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3.33333E-6 0.7944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72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0.10833 0.0011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4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3.33333E-6 0.7944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72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7"/>
          <p:cNvSpPr txBox="1">
            <a:spLocks noChangeArrowheads="1"/>
          </p:cNvSpPr>
          <p:nvPr/>
        </p:nvSpPr>
        <p:spPr bwMode="auto">
          <a:xfrm>
            <a:off x="550854" y="2514600"/>
            <a:ext cx="274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: </a:t>
            </a:r>
            <a:endParaRPr lang="vi-VN" alt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Dùng kéo cắt theo đường kẻ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bút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chì</a:t>
            </a:r>
            <a:endParaRPr lang="en-US" altLang="en-US" sz="3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410200" y="533400"/>
            <a:ext cx="1981200" cy="4953000"/>
            <a:chOff x="2832" y="864"/>
            <a:chExt cx="1248" cy="3120"/>
          </a:xfrm>
        </p:grpSpPr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2832" y="864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3456" y="864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2832" y="1488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3456" y="1488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832" y="2112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3456" y="2112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2832" y="2736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3456" y="2736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2832" y="3360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3456" y="3360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</p:grpSp>
      <p:pic>
        <p:nvPicPr>
          <p:cNvPr id="9236" name="Picture 74" descr="11971601151943122800TheresaKnott_scissors_open.svg.hi.png"/>
          <p:cNvPicPr>
            <a:picLocks noChangeAspect="1"/>
          </p:cNvPicPr>
          <p:nvPr/>
        </p:nvPicPr>
        <p:blipFill>
          <a:blip r:embed="rId2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86506">
            <a:off x="4864100" y="5422900"/>
            <a:ext cx="1843088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5" name="Group 21"/>
          <p:cNvGrpSpPr>
            <a:grpSpLocks/>
          </p:cNvGrpSpPr>
          <p:nvPr/>
        </p:nvGrpSpPr>
        <p:grpSpPr bwMode="auto">
          <a:xfrm>
            <a:off x="4419600" y="533400"/>
            <a:ext cx="990600" cy="4953000"/>
            <a:chOff x="2208" y="864"/>
            <a:chExt cx="624" cy="3120"/>
          </a:xfrm>
        </p:grpSpPr>
        <p:sp>
          <p:nvSpPr>
            <p:cNvPr id="2" name="Rectangle 84"/>
            <p:cNvSpPr>
              <a:spLocks noChangeArrowheads="1"/>
            </p:cNvSpPr>
            <p:nvPr/>
          </p:nvSpPr>
          <p:spPr bwMode="auto">
            <a:xfrm>
              <a:off x="2208" y="864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4" name="Rectangle 88"/>
            <p:cNvSpPr>
              <a:spLocks noChangeArrowheads="1"/>
            </p:cNvSpPr>
            <p:nvPr/>
          </p:nvSpPr>
          <p:spPr bwMode="auto">
            <a:xfrm>
              <a:off x="2208" y="1488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6" name="Rectangle 92"/>
            <p:cNvSpPr>
              <a:spLocks noChangeArrowheads="1"/>
            </p:cNvSpPr>
            <p:nvPr/>
          </p:nvSpPr>
          <p:spPr bwMode="auto">
            <a:xfrm>
              <a:off x="2208" y="2112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7" name="Rectangle 95"/>
            <p:cNvSpPr>
              <a:spLocks noChangeArrowheads="1"/>
            </p:cNvSpPr>
            <p:nvPr/>
          </p:nvSpPr>
          <p:spPr bwMode="auto">
            <a:xfrm>
              <a:off x="2208" y="2736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" name="Rectangle 98"/>
            <p:cNvSpPr>
              <a:spLocks noChangeArrowheads="1"/>
            </p:cNvSpPr>
            <p:nvPr/>
          </p:nvSpPr>
          <p:spPr bwMode="auto">
            <a:xfrm>
              <a:off x="2208" y="3360"/>
              <a:ext cx="624" cy="624"/>
            </a:xfrm>
            <a:prstGeom prst="rect">
              <a:avLst/>
            </a:prstGeom>
            <a:solidFill>
              <a:srgbClr val="FFCCCC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08" y="864"/>
              <a:ext cx="96" cy="96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36" y="864"/>
              <a:ext cx="96" cy="96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208" y="3888"/>
              <a:ext cx="96" cy="96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36" y="3888"/>
              <a:ext cx="96" cy="96"/>
            </a:xfrm>
            <a:prstGeom prst="rect">
              <a:avLst/>
            </a:prstGeom>
            <a:solidFill>
              <a:schemeClr val="tx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16200000" flipH="1">
              <a:off x="648" y="2424"/>
              <a:ext cx="3120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4"/>
            <p:cNvCxnSpPr/>
            <p:nvPr/>
          </p:nvCxnSpPr>
          <p:spPr>
            <a:xfrm rot="16200000" flipH="1">
              <a:off x="1272" y="2424"/>
              <a:ext cx="3120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08" y="3984"/>
              <a:ext cx="62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51"/>
            <p:cNvCxnSpPr/>
            <p:nvPr/>
          </p:nvCxnSpPr>
          <p:spPr>
            <a:xfrm>
              <a:off x="2208" y="864"/>
              <a:ext cx="62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6400800" y="533400"/>
            <a:ext cx="990600" cy="4953000"/>
            <a:chOff x="4320" y="336"/>
            <a:chExt cx="624" cy="3120"/>
          </a:xfrm>
        </p:grpSpPr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320" y="336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320" y="960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4320" y="1584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4320" y="2208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320" y="2832"/>
              <a:ext cx="624" cy="624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MY">
                <a:solidFill>
                  <a:srgbClr val="FFFFFF"/>
                </a:solidFill>
              </a:endParaRPr>
            </a:p>
          </p:txBody>
        </p:sp>
      </p:grpSp>
      <p:sp>
        <p:nvSpPr>
          <p:cNvPr id="9266" name="AutoShape 50"/>
          <p:cNvSpPr>
            <a:spLocks noChangeArrowheads="1"/>
          </p:cNvSpPr>
          <p:nvPr/>
        </p:nvSpPr>
        <p:spPr bwMode="auto">
          <a:xfrm>
            <a:off x="5791200" y="27432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0000FF"/>
          </a:solidFill>
          <a:ln w="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I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289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0092 L 0.00069 -0.789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4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4" dur="3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7"/>
          <p:cNvSpPr txBox="1">
            <a:spLocks noChangeArrowheads="1"/>
          </p:cNvSpPr>
          <p:nvPr/>
        </p:nvSpPr>
        <p:spPr bwMode="auto">
          <a:xfrm>
            <a:off x="533400" y="2286000"/>
            <a:ext cx="2971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en-US" sz="3600" b="1" dirty="0" err="1">
                <a:solidFill>
                  <a:srgbClr val="000000"/>
                </a:solidFill>
              </a:rPr>
              <a:t>Bước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vi-VN" sz="3600" b="1" dirty="0">
                <a:solidFill>
                  <a:srgbClr val="000000"/>
                </a:solidFill>
              </a:rPr>
              <a:t>1</a:t>
            </a:r>
            <a:r>
              <a:rPr lang="en-US" sz="3600" b="1" dirty="0">
                <a:solidFill>
                  <a:srgbClr val="000000"/>
                </a:solidFill>
              </a:rPr>
              <a:t>:</a:t>
            </a:r>
            <a:endParaRPr lang="vi-VN" sz="3600" b="1" dirty="0">
              <a:solidFill>
                <a:srgbClr val="000000"/>
              </a:solidFill>
            </a:endParaRPr>
          </a:p>
          <a:p>
            <a:pPr marL="273050" indent="-273050"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  <a:defRPr/>
            </a:pPr>
            <a:r>
              <a:rPr lang="vi-VN" sz="3600" b="1" dirty="0">
                <a:solidFill>
                  <a:srgbClr val="000000"/>
                </a:solidFill>
              </a:rPr>
              <a:t>- Xác định 8 điểm chuẩn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4495800" y="1295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5486400" y="1295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77000" y="1295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4495800" y="2286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5486400" y="2286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6477000" y="2286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4495800" y="3276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486400" y="3276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477000" y="3276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4495800" y="4267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5486400" y="4267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6477000" y="4267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4495800" y="5257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5486400" y="5257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6477000" y="5257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95800" y="12954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15200" y="12954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86400" y="60960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24600" y="60960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886200" y="1219200"/>
            <a:ext cx="1981200" cy="1066800"/>
            <a:chOff x="240" y="2976"/>
            <a:chExt cx="1610" cy="884"/>
          </a:xfrm>
        </p:grpSpPr>
        <p:sp>
          <p:nvSpPr>
            <p:cNvPr id="11367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8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9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0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1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2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3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4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5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6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7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8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79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0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1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2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3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4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5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6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7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8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89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90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3886200" y="381000"/>
            <a:ext cx="1981200" cy="1066800"/>
            <a:chOff x="240" y="2976"/>
            <a:chExt cx="1610" cy="884"/>
          </a:xfrm>
        </p:grpSpPr>
        <p:sp>
          <p:nvSpPr>
            <p:cNvPr id="11343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4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5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6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7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8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9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0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1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2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3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4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5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6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7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8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9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0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1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2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3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4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5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6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5715000" y="1219200"/>
            <a:ext cx="1981200" cy="1066800"/>
            <a:chOff x="240" y="2976"/>
            <a:chExt cx="1610" cy="884"/>
          </a:xfrm>
        </p:grpSpPr>
        <p:sp>
          <p:nvSpPr>
            <p:cNvPr id="11319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0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1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2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3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4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5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6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7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8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9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0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1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2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3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4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5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6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7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8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9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0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1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2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Rectangle 17"/>
          <p:cNvSpPr/>
          <p:nvPr/>
        </p:nvSpPr>
        <p:spPr>
          <a:xfrm>
            <a:off x="4495800" y="2133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/>
          <p:nvPr/>
        </p:nvSpPr>
        <p:spPr>
          <a:xfrm>
            <a:off x="5486400" y="2133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/>
          <p:nvPr/>
        </p:nvSpPr>
        <p:spPr>
          <a:xfrm>
            <a:off x="6324600" y="2133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7" name="Rectangle 17"/>
          <p:cNvSpPr/>
          <p:nvPr/>
        </p:nvSpPr>
        <p:spPr>
          <a:xfrm>
            <a:off x="7315200" y="2133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4876800" y="1371600"/>
            <a:ext cx="1981200" cy="1066800"/>
            <a:chOff x="240" y="2976"/>
            <a:chExt cx="1610" cy="884"/>
          </a:xfrm>
        </p:grpSpPr>
        <p:sp>
          <p:nvSpPr>
            <p:cNvPr id="11295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6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7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8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9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0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1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2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3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4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5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6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7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8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9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0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1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2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3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4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5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6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7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8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8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</a:t>
            </a:r>
            <a:r>
              <a:rPr lang="vi-VN" altLang="en-US" sz="3600" b="1" dirty="0" smtClean="0">
                <a:solidFill>
                  <a:srgbClr val="FF0000"/>
                </a:solidFill>
                <a:latin typeface="+mn-lt"/>
              </a:rPr>
              <a:t>T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890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-4.44444E-6 L 0.325 -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0833 3.33333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6" presetClass="exit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1666 3.33333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0" presetID="13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6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2222 L 0 0.5555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7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55555 L 0.10833 0.5555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7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" grpId="0" animBg="1"/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7"/>
          <p:cNvSpPr txBox="1">
            <a:spLocks noChangeArrowheads="1"/>
          </p:cNvSpPr>
          <p:nvPr/>
        </p:nvSpPr>
        <p:spPr bwMode="auto">
          <a:xfrm>
            <a:off x="395536" y="3386825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2:</a:t>
            </a: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Dùng bút chì, thước kẻ nối 8 điểm lại</a:t>
            </a:r>
            <a:endParaRPr lang="en-US" altLang="en-US" sz="3600" b="1" dirty="0">
              <a:solidFill>
                <a:srgbClr val="000000"/>
              </a:solidFill>
              <a:latin typeface="Perpetua" pitchFamily="18" charset="0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4175125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5165725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156325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4175125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5165725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6156325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4175125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165725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156325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4175125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5165725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6156325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4175125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5165725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6156325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75125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94525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65725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03925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565525" y="1371600"/>
            <a:ext cx="1981200" cy="1066800"/>
            <a:chOff x="240" y="2976"/>
            <a:chExt cx="1610" cy="884"/>
          </a:xfrm>
        </p:grpSpPr>
        <p:sp>
          <p:nvSpPr>
            <p:cNvPr id="12371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2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3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4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5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6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7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8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9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0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1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2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3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4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5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6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7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8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89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90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91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92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93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94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565525" y="457200"/>
            <a:ext cx="1981200" cy="1066800"/>
            <a:chOff x="240" y="2976"/>
            <a:chExt cx="1610" cy="884"/>
          </a:xfrm>
        </p:grpSpPr>
        <p:sp>
          <p:nvSpPr>
            <p:cNvPr id="12347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8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9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0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1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2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3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4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5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6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7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8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59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0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1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2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3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4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5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6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7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8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69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70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Rectangle 17"/>
          <p:cNvSpPr/>
          <p:nvPr/>
        </p:nvSpPr>
        <p:spPr>
          <a:xfrm>
            <a:off x="4175125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4556125" y="5334000"/>
            <a:ext cx="1981200" cy="1066800"/>
            <a:chOff x="240" y="2976"/>
            <a:chExt cx="1610" cy="884"/>
          </a:xfrm>
        </p:grpSpPr>
        <p:sp>
          <p:nvSpPr>
            <p:cNvPr id="12323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4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5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6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7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8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9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0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1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2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3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4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5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6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7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8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9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0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1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2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3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4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5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6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" name="Rectangle 18"/>
          <p:cNvSpPr/>
          <p:nvPr/>
        </p:nvSpPr>
        <p:spPr>
          <a:xfrm>
            <a:off x="5165725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/>
          <p:nvPr/>
        </p:nvSpPr>
        <p:spPr>
          <a:xfrm>
            <a:off x="6003925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7" name="Rectangle 17"/>
          <p:cNvSpPr/>
          <p:nvPr/>
        </p:nvSpPr>
        <p:spPr>
          <a:xfrm>
            <a:off x="6994525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73833" name="Line 105"/>
          <p:cNvSpPr>
            <a:spLocks noChangeShapeType="1"/>
          </p:cNvSpPr>
          <p:nvPr/>
        </p:nvSpPr>
        <p:spPr bwMode="auto">
          <a:xfrm>
            <a:off x="4175125" y="13716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73834" name="Picture 2" descr="C:\Documents and Settings\DANGTUAN000\Desktop\11971191321200315514ryanlerch_ruler(without_URL).svg.hi.png"/>
          <p:cNvPicPr>
            <a:picLocks noChangeAspect="1" noChangeArrowheads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47800"/>
            <a:ext cx="53498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35" name="Line 107"/>
          <p:cNvSpPr>
            <a:spLocks noChangeShapeType="1"/>
          </p:cNvSpPr>
          <p:nvPr/>
        </p:nvSpPr>
        <p:spPr bwMode="auto">
          <a:xfrm>
            <a:off x="4175125" y="2362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3836" name="Line 108"/>
          <p:cNvSpPr>
            <a:spLocks noChangeShapeType="1"/>
          </p:cNvSpPr>
          <p:nvPr/>
        </p:nvSpPr>
        <p:spPr bwMode="auto">
          <a:xfrm>
            <a:off x="6156325" y="2362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3837" name="Line 109"/>
          <p:cNvSpPr>
            <a:spLocks noChangeShapeType="1"/>
          </p:cNvSpPr>
          <p:nvPr/>
        </p:nvSpPr>
        <p:spPr bwMode="auto">
          <a:xfrm>
            <a:off x="5165725" y="6324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8" name="TextBox 5"/>
          <p:cNvSpPr txBox="1">
            <a:spLocks noChangeArrowheads="1"/>
          </p:cNvSpPr>
          <p:nvPr/>
        </p:nvSpPr>
        <p:spPr bwMode="auto">
          <a:xfrm>
            <a:off x="205036" y="2222385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</a:t>
            </a:r>
            <a:r>
              <a:rPr lang="vi-VN" altLang="en-US" sz="3600" b="1" dirty="0" smtClean="0">
                <a:solidFill>
                  <a:srgbClr val="FF0000"/>
                </a:solidFill>
                <a:latin typeface="+mn-lt"/>
              </a:rPr>
              <a:t>T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591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3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325 -4.44444E-6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1000"/>
                                        <p:tgtEl>
                                          <p:spTgt spid="7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-0.00086 0.1444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3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33333 2.22222E-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67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7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1000"/>
                                        <p:tgtEl>
                                          <p:spTgt spid="7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0.14444 L -0.00086 0.7111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3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11667 4.44444E-6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1000"/>
                                        <p:tgtEl>
                                          <p:spTgt spid="7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3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3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73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33" grpId="0" animBg="1"/>
      <p:bldP spid="73835" grpId="0" animBg="1"/>
      <p:bldP spid="73836" grpId="0" animBg="1"/>
      <p:bldP spid="738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7"/>
          <p:cNvSpPr txBox="1">
            <a:spLocks noChangeArrowheads="1"/>
          </p:cNvSpPr>
          <p:nvPr/>
        </p:nvSpPr>
        <p:spPr bwMode="auto">
          <a:xfrm>
            <a:off x="427833" y="2743200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Perpetua" pitchFamily="18" charset="0"/>
              </a:rPr>
              <a:t>Bước</a:t>
            </a:r>
            <a:r>
              <a:rPr lang="en-US" altLang="en-US" sz="3600" b="1" dirty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2:</a:t>
            </a:r>
          </a:p>
          <a:p>
            <a:pPr fontAlgn="base">
              <a:spcBef>
                <a:spcPts val="575"/>
              </a:spcBef>
              <a:spcAft>
                <a:spcPct val="0"/>
              </a:spcAft>
              <a:buClr>
                <a:srgbClr val="BBE0E3"/>
              </a:buClr>
              <a:buSzPct val="85000"/>
              <a:buFont typeface="Wingdings 2" pitchFamily="18" charset="2"/>
              <a:buNone/>
            </a:pPr>
            <a:r>
              <a:rPr lang="vi-VN" altLang="en-US" sz="3600" b="1" dirty="0">
                <a:solidFill>
                  <a:srgbClr val="000000"/>
                </a:solidFill>
                <a:latin typeface="Times New Roman" pitchFamily="18" charset="0"/>
              </a:rPr>
              <a:t>- Dùng bút chì, thước kẻ nối 8 điểm lại</a:t>
            </a:r>
            <a:endParaRPr lang="en-US" altLang="en-US" sz="3600" b="1" dirty="0">
              <a:solidFill>
                <a:srgbClr val="000000"/>
              </a:solidFill>
              <a:latin typeface="Perpetua" pitchFamily="18" charset="0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41148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51054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096000" y="13716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41148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51054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6096000" y="23622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41148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1054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096000" y="33528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41148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51054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6096000" y="43434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41148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51054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6096000" y="5334000"/>
            <a:ext cx="990600" cy="990600"/>
          </a:xfrm>
          <a:prstGeom prst="rect">
            <a:avLst/>
          </a:prstGeom>
          <a:solidFill>
            <a:srgbClr val="FFCCCC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4200" y="13716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43600" y="61722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2" name="Rectangle 17"/>
          <p:cNvSpPr/>
          <p:nvPr/>
        </p:nvSpPr>
        <p:spPr>
          <a:xfrm>
            <a:off x="4114800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/>
          <p:nvPr/>
        </p:nvSpPr>
        <p:spPr>
          <a:xfrm>
            <a:off x="5105400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/>
          <p:nvPr/>
        </p:nvSpPr>
        <p:spPr>
          <a:xfrm>
            <a:off x="5943600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7" name="Rectangle 17"/>
          <p:cNvSpPr/>
          <p:nvPr/>
        </p:nvSpPr>
        <p:spPr>
          <a:xfrm>
            <a:off x="6934200" y="2209800"/>
            <a:ext cx="152400" cy="1524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>
              <a:solidFill>
                <a:srgbClr val="FFFFFF"/>
              </a:solidFill>
            </a:endParaRPr>
          </a:p>
        </p:txBody>
      </p:sp>
      <p:sp>
        <p:nvSpPr>
          <p:cNvPr id="13339" name="Line 102"/>
          <p:cNvSpPr>
            <a:spLocks noChangeShapeType="1"/>
          </p:cNvSpPr>
          <p:nvPr/>
        </p:nvSpPr>
        <p:spPr bwMode="auto">
          <a:xfrm>
            <a:off x="4114800" y="13716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40" name="Line 103"/>
          <p:cNvSpPr>
            <a:spLocks noChangeShapeType="1"/>
          </p:cNvSpPr>
          <p:nvPr/>
        </p:nvSpPr>
        <p:spPr bwMode="auto">
          <a:xfrm>
            <a:off x="4114800" y="2362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41" name="Line 104"/>
          <p:cNvSpPr>
            <a:spLocks noChangeShapeType="1"/>
          </p:cNvSpPr>
          <p:nvPr/>
        </p:nvSpPr>
        <p:spPr bwMode="auto">
          <a:xfrm>
            <a:off x="6096000" y="2362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42" name="Line 105"/>
          <p:cNvSpPr>
            <a:spLocks noChangeShapeType="1"/>
          </p:cNvSpPr>
          <p:nvPr/>
        </p:nvSpPr>
        <p:spPr bwMode="auto">
          <a:xfrm>
            <a:off x="5105400" y="6324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16200000" flipH="1">
            <a:off x="3124200" y="4343400"/>
            <a:ext cx="3962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4"/>
          <p:cNvCxnSpPr/>
          <p:nvPr/>
        </p:nvCxnSpPr>
        <p:spPr>
          <a:xfrm rot="16200000" flipH="1">
            <a:off x="4114800" y="4343400"/>
            <a:ext cx="3962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812" name="Picture 2" descr="C:\Documents and Settings\DANGTUAN000\Desktop\11971191321200315514ryanlerch_ruler(without_URL).svg.hi.png"/>
          <p:cNvPicPr>
            <a:picLocks noChangeAspect="1" noChangeArrowheads="1"/>
          </p:cNvPicPr>
          <p:nvPr/>
        </p:nvPicPr>
        <p:blipFill>
          <a:blip r:embed="rId2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066800"/>
            <a:ext cx="762000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505200" y="457200"/>
            <a:ext cx="1981200" cy="1066800"/>
            <a:chOff x="240" y="2976"/>
            <a:chExt cx="1610" cy="884"/>
          </a:xfrm>
        </p:grpSpPr>
        <p:sp>
          <p:nvSpPr>
            <p:cNvPr id="13424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5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6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7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8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9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0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1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2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3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4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5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6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7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8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39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0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1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2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3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4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5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6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47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4114800" y="1371600"/>
            <a:ext cx="0" cy="9906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4495800" y="1447800"/>
            <a:ext cx="1981200" cy="1066800"/>
            <a:chOff x="240" y="2976"/>
            <a:chExt cx="1610" cy="884"/>
          </a:xfrm>
        </p:grpSpPr>
        <p:sp>
          <p:nvSpPr>
            <p:cNvPr id="13400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1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2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3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4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5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6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7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8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09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0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1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2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3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4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5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6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7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8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19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0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1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2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423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5486400" y="1447800"/>
            <a:ext cx="1981200" cy="1066800"/>
            <a:chOff x="240" y="2976"/>
            <a:chExt cx="1610" cy="884"/>
          </a:xfrm>
        </p:grpSpPr>
        <p:sp>
          <p:nvSpPr>
            <p:cNvPr id="13376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7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8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9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0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1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2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3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4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5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6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7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8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89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0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1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2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3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4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5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6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7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8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99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6553200" y="457200"/>
            <a:ext cx="1981200" cy="1066800"/>
            <a:chOff x="240" y="2976"/>
            <a:chExt cx="1610" cy="884"/>
          </a:xfrm>
        </p:grpSpPr>
        <p:sp>
          <p:nvSpPr>
            <p:cNvPr id="13352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40" y="2976"/>
              <a:ext cx="1610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3" name="Freeform 38"/>
            <p:cNvSpPr>
              <a:spLocks/>
            </p:cNvSpPr>
            <p:nvPr/>
          </p:nvSpPr>
          <p:spPr bwMode="auto">
            <a:xfrm>
              <a:off x="747" y="2992"/>
              <a:ext cx="1043" cy="726"/>
            </a:xfrm>
            <a:custGeom>
              <a:avLst/>
              <a:gdLst>
                <a:gd name="T0" fmla="*/ 0 w 5215"/>
                <a:gd name="T1" fmla="*/ 0 h 3631"/>
                <a:gd name="T2" fmla="*/ 0 w 5215"/>
                <a:gd name="T3" fmla="*/ 0 h 3631"/>
                <a:gd name="T4" fmla="*/ 0 w 5215"/>
                <a:gd name="T5" fmla="*/ 0 h 3631"/>
                <a:gd name="T6" fmla="*/ 0 w 5215"/>
                <a:gd name="T7" fmla="*/ 0 h 3631"/>
                <a:gd name="T8" fmla="*/ 0 w 5215"/>
                <a:gd name="T9" fmla="*/ 0 h 3631"/>
                <a:gd name="T10" fmla="*/ 0 w 5215"/>
                <a:gd name="T11" fmla="*/ 0 h 3631"/>
                <a:gd name="T12" fmla="*/ 0 w 5215"/>
                <a:gd name="T13" fmla="*/ 0 h 3631"/>
                <a:gd name="T14" fmla="*/ 0 w 5215"/>
                <a:gd name="T15" fmla="*/ 0 h 3631"/>
                <a:gd name="T16" fmla="*/ 0 w 5215"/>
                <a:gd name="T17" fmla="*/ 0 h 3631"/>
                <a:gd name="T18" fmla="*/ 0 w 5215"/>
                <a:gd name="T19" fmla="*/ 0 h 3631"/>
                <a:gd name="T20" fmla="*/ 0 w 5215"/>
                <a:gd name="T21" fmla="*/ 0 h 3631"/>
                <a:gd name="T22" fmla="*/ 0 w 5215"/>
                <a:gd name="T23" fmla="*/ 0 h 3631"/>
                <a:gd name="T24" fmla="*/ 0 w 5215"/>
                <a:gd name="T25" fmla="*/ 0 h 3631"/>
                <a:gd name="T26" fmla="*/ 0 w 5215"/>
                <a:gd name="T27" fmla="*/ 0 h 3631"/>
                <a:gd name="T28" fmla="*/ 0 w 5215"/>
                <a:gd name="T29" fmla="*/ 0 h 3631"/>
                <a:gd name="T30" fmla="*/ 0 w 5215"/>
                <a:gd name="T31" fmla="*/ 0 h 3631"/>
                <a:gd name="T32" fmla="*/ 0 w 5215"/>
                <a:gd name="T33" fmla="*/ 0 h 3631"/>
                <a:gd name="T34" fmla="*/ 0 w 5215"/>
                <a:gd name="T35" fmla="*/ 0 h 3631"/>
                <a:gd name="T36" fmla="*/ 0 w 5215"/>
                <a:gd name="T37" fmla="*/ 0 h 3631"/>
                <a:gd name="T38" fmla="*/ 0 w 5215"/>
                <a:gd name="T39" fmla="*/ 0 h 3631"/>
                <a:gd name="T40" fmla="*/ 0 w 5215"/>
                <a:gd name="T41" fmla="*/ 0 h 3631"/>
                <a:gd name="T42" fmla="*/ 0 w 5215"/>
                <a:gd name="T43" fmla="*/ 0 h 3631"/>
                <a:gd name="T44" fmla="*/ 0 w 5215"/>
                <a:gd name="T45" fmla="*/ 0 h 3631"/>
                <a:gd name="T46" fmla="*/ 0 w 5215"/>
                <a:gd name="T47" fmla="*/ 0 h 3631"/>
                <a:gd name="T48" fmla="*/ 0 w 5215"/>
                <a:gd name="T49" fmla="*/ 0 h 3631"/>
                <a:gd name="T50" fmla="*/ 0 w 5215"/>
                <a:gd name="T51" fmla="*/ 0 h 3631"/>
                <a:gd name="T52" fmla="*/ 0 w 5215"/>
                <a:gd name="T53" fmla="*/ 0 h 3631"/>
                <a:gd name="T54" fmla="*/ 0 w 5215"/>
                <a:gd name="T55" fmla="*/ 0 h 3631"/>
                <a:gd name="T56" fmla="*/ 0 w 5215"/>
                <a:gd name="T57" fmla="*/ 0 h 3631"/>
                <a:gd name="T58" fmla="*/ 0 w 5215"/>
                <a:gd name="T59" fmla="*/ 0 h 3631"/>
                <a:gd name="T60" fmla="*/ 0 w 5215"/>
                <a:gd name="T61" fmla="*/ 0 h 3631"/>
                <a:gd name="T62" fmla="*/ 0 w 5215"/>
                <a:gd name="T63" fmla="*/ 0 h 3631"/>
                <a:gd name="T64" fmla="*/ 0 w 5215"/>
                <a:gd name="T65" fmla="*/ 0 h 3631"/>
                <a:gd name="T66" fmla="*/ 0 w 5215"/>
                <a:gd name="T67" fmla="*/ 0 h 3631"/>
                <a:gd name="T68" fmla="*/ 0 w 5215"/>
                <a:gd name="T69" fmla="*/ 0 h 3631"/>
                <a:gd name="T70" fmla="*/ 0 w 5215"/>
                <a:gd name="T71" fmla="*/ 0 h 3631"/>
                <a:gd name="T72" fmla="*/ 0 w 5215"/>
                <a:gd name="T73" fmla="*/ 0 h 3631"/>
                <a:gd name="T74" fmla="*/ 0 w 5215"/>
                <a:gd name="T75" fmla="*/ 0 h 3631"/>
                <a:gd name="T76" fmla="*/ 0 w 5215"/>
                <a:gd name="T77" fmla="*/ 0 h 3631"/>
                <a:gd name="T78" fmla="*/ 0 w 5215"/>
                <a:gd name="T79" fmla="*/ 0 h 3631"/>
                <a:gd name="T80" fmla="*/ 0 w 5215"/>
                <a:gd name="T81" fmla="*/ 0 h 3631"/>
                <a:gd name="T82" fmla="*/ 0 w 5215"/>
                <a:gd name="T83" fmla="*/ 0 h 3631"/>
                <a:gd name="T84" fmla="*/ 0 w 5215"/>
                <a:gd name="T85" fmla="*/ 0 h 3631"/>
                <a:gd name="T86" fmla="*/ 0 w 5215"/>
                <a:gd name="T87" fmla="*/ 0 h 3631"/>
                <a:gd name="T88" fmla="*/ 0 w 5215"/>
                <a:gd name="T89" fmla="*/ 0 h 3631"/>
                <a:gd name="T90" fmla="*/ 0 w 5215"/>
                <a:gd name="T91" fmla="*/ 0 h 3631"/>
                <a:gd name="T92" fmla="*/ 0 w 5215"/>
                <a:gd name="T93" fmla="*/ 0 h 3631"/>
                <a:gd name="T94" fmla="*/ 0 w 5215"/>
                <a:gd name="T95" fmla="*/ 0 h 3631"/>
                <a:gd name="T96" fmla="*/ 0 w 5215"/>
                <a:gd name="T97" fmla="*/ 0 h 3631"/>
                <a:gd name="T98" fmla="*/ 0 w 5215"/>
                <a:gd name="T99" fmla="*/ 0 h 3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15"/>
                <a:gd name="T151" fmla="*/ 0 h 3631"/>
                <a:gd name="T152" fmla="*/ 5215 w 5215"/>
                <a:gd name="T153" fmla="*/ 3631 h 363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15" h="3631">
                  <a:moveTo>
                    <a:pt x="5207" y="1627"/>
                  </a:moveTo>
                  <a:lnTo>
                    <a:pt x="5201" y="1596"/>
                  </a:lnTo>
                  <a:lnTo>
                    <a:pt x="5187" y="1573"/>
                  </a:lnTo>
                  <a:lnTo>
                    <a:pt x="5160" y="1564"/>
                  </a:lnTo>
                  <a:lnTo>
                    <a:pt x="5049" y="1614"/>
                  </a:lnTo>
                  <a:lnTo>
                    <a:pt x="4941" y="1641"/>
                  </a:lnTo>
                  <a:lnTo>
                    <a:pt x="4831" y="1656"/>
                  </a:lnTo>
                  <a:lnTo>
                    <a:pt x="4621" y="1640"/>
                  </a:lnTo>
                  <a:lnTo>
                    <a:pt x="4315" y="1535"/>
                  </a:lnTo>
                  <a:lnTo>
                    <a:pt x="3717" y="1234"/>
                  </a:lnTo>
                  <a:lnTo>
                    <a:pt x="3517" y="1161"/>
                  </a:lnTo>
                  <a:lnTo>
                    <a:pt x="4521" y="383"/>
                  </a:lnTo>
                  <a:lnTo>
                    <a:pt x="4521" y="335"/>
                  </a:lnTo>
                  <a:lnTo>
                    <a:pt x="4255" y="0"/>
                  </a:lnTo>
                  <a:lnTo>
                    <a:pt x="3076" y="903"/>
                  </a:lnTo>
                  <a:lnTo>
                    <a:pt x="2951" y="857"/>
                  </a:lnTo>
                  <a:lnTo>
                    <a:pt x="2778" y="820"/>
                  </a:lnTo>
                  <a:lnTo>
                    <a:pt x="2671" y="817"/>
                  </a:lnTo>
                  <a:lnTo>
                    <a:pt x="2600" y="831"/>
                  </a:lnTo>
                  <a:lnTo>
                    <a:pt x="2534" y="855"/>
                  </a:lnTo>
                  <a:lnTo>
                    <a:pt x="2288" y="909"/>
                  </a:lnTo>
                  <a:lnTo>
                    <a:pt x="1589" y="1142"/>
                  </a:lnTo>
                  <a:lnTo>
                    <a:pt x="1426" y="1177"/>
                  </a:lnTo>
                  <a:lnTo>
                    <a:pt x="1252" y="1192"/>
                  </a:lnTo>
                  <a:lnTo>
                    <a:pt x="1178" y="1226"/>
                  </a:lnTo>
                  <a:lnTo>
                    <a:pt x="1108" y="1273"/>
                  </a:lnTo>
                  <a:lnTo>
                    <a:pt x="1045" y="1331"/>
                  </a:lnTo>
                  <a:lnTo>
                    <a:pt x="940" y="1463"/>
                  </a:lnTo>
                  <a:lnTo>
                    <a:pt x="783" y="1748"/>
                  </a:lnTo>
                  <a:lnTo>
                    <a:pt x="480" y="2390"/>
                  </a:lnTo>
                  <a:lnTo>
                    <a:pt x="322" y="2620"/>
                  </a:lnTo>
                  <a:lnTo>
                    <a:pt x="274" y="2670"/>
                  </a:lnTo>
                  <a:lnTo>
                    <a:pt x="288" y="2714"/>
                  </a:lnTo>
                  <a:lnTo>
                    <a:pt x="310" y="2752"/>
                  </a:lnTo>
                  <a:lnTo>
                    <a:pt x="494" y="2918"/>
                  </a:lnTo>
                  <a:lnTo>
                    <a:pt x="176" y="3320"/>
                  </a:lnTo>
                  <a:lnTo>
                    <a:pt x="0" y="3572"/>
                  </a:lnTo>
                  <a:lnTo>
                    <a:pt x="18" y="3572"/>
                  </a:lnTo>
                  <a:lnTo>
                    <a:pt x="64" y="3602"/>
                  </a:lnTo>
                  <a:lnTo>
                    <a:pt x="118" y="3572"/>
                  </a:lnTo>
                  <a:lnTo>
                    <a:pt x="460" y="3424"/>
                  </a:lnTo>
                  <a:lnTo>
                    <a:pt x="626" y="3343"/>
                  </a:lnTo>
                  <a:lnTo>
                    <a:pt x="893" y="3182"/>
                  </a:lnTo>
                  <a:lnTo>
                    <a:pt x="944" y="3142"/>
                  </a:lnTo>
                  <a:lnTo>
                    <a:pt x="964" y="3188"/>
                  </a:lnTo>
                  <a:lnTo>
                    <a:pt x="995" y="3226"/>
                  </a:lnTo>
                  <a:lnTo>
                    <a:pt x="1029" y="3254"/>
                  </a:lnTo>
                  <a:lnTo>
                    <a:pt x="1116" y="3293"/>
                  </a:lnTo>
                  <a:lnTo>
                    <a:pt x="1252" y="3314"/>
                  </a:lnTo>
                  <a:lnTo>
                    <a:pt x="1294" y="3359"/>
                  </a:lnTo>
                  <a:lnTo>
                    <a:pt x="1406" y="3511"/>
                  </a:lnTo>
                  <a:lnTo>
                    <a:pt x="1485" y="3597"/>
                  </a:lnTo>
                  <a:lnTo>
                    <a:pt x="1536" y="3623"/>
                  </a:lnTo>
                  <a:lnTo>
                    <a:pt x="1594" y="3631"/>
                  </a:lnTo>
                  <a:lnTo>
                    <a:pt x="1623" y="3624"/>
                  </a:lnTo>
                  <a:lnTo>
                    <a:pt x="1654" y="3613"/>
                  </a:lnTo>
                  <a:lnTo>
                    <a:pt x="1681" y="3597"/>
                  </a:lnTo>
                  <a:lnTo>
                    <a:pt x="1707" y="3576"/>
                  </a:lnTo>
                  <a:lnTo>
                    <a:pt x="1772" y="3504"/>
                  </a:lnTo>
                  <a:lnTo>
                    <a:pt x="1801" y="3454"/>
                  </a:lnTo>
                  <a:lnTo>
                    <a:pt x="1812" y="3424"/>
                  </a:lnTo>
                  <a:lnTo>
                    <a:pt x="1822" y="3359"/>
                  </a:lnTo>
                  <a:lnTo>
                    <a:pt x="1832" y="3328"/>
                  </a:lnTo>
                  <a:lnTo>
                    <a:pt x="1848" y="3312"/>
                  </a:lnTo>
                  <a:lnTo>
                    <a:pt x="1877" y="3306"/>
                  </a:lnTo>
                  <a:lnTo>
                    <a:pt x="1919" y="3314"/>
                  </a:lnTo>
                  <a:lnTo>
                    <a:pt x="2228" y="3504"/>
                  </a:lnTo>
                  <a:lnTo>
                    <a:pt x="2262" y="3511"/>
                  </a:lnTo>
                  <a:lnTo>
                    <a:pt x="2290" y="3506"/>
                  </a:lnTo>
                  <a:lnTo>
                    <a:pt x="2315" y="3496"/>
                  </a:lnTo>
                  <a:lnTo>
                    <a:pt x="2341" y="3479"/>
                  </a:lnTo>
                  <a:lnTo>
                    <a:pt x="2425" y="3388"/>
                  </a:lnTo>
                  <a:lnTo>
                    <a:pt x="2492" y="3398"/>
                  </a:lnTo>
                  <a:lnTo>
                    <a:pt x="2526" y="3398"/>
                  </a:lnTo>
                  <a:lnTo>
                    <a:pt x="2558" y="3394"/>
                  </a:lnTo>
                  <a:lnTo>
                    <a:pt x="2587" y="3386"/>
                  </a:lnTo>
                  <a:lnTo>
                    <a:pt x="2618" y="3372"/>
                  </a:lnTo>
                  <a:lnTo>
                    <a:pt x="2644" y="3352"/>
                  </a:lnTo>
                  <a:lnTo>
                    <a:pt x="2665" y="3322"/>
                  </a:lnTo>
                  <a:lnTo>
                    <a:pt x="2686" y="3306"/>
                  </a:lnTo>
                  <a:lnTo>
                    <a:pt x="2710" y="3260"/>
                  </a:lnTo>
                  <a:lnTo>
                    <a:pt x="2717" y="3234"/>
                  </a:lnTo>
                  <a:lnTo>
                    <a:pt x="2730" y="3214"/>
                  </a:lnTo>
                  <a:lnTo>
                    <a:pt x="2744" y="3200"/>
                  </a:lnTo>
                  <a:lnTo>
                    <a:pt x="2770" y="3194"/>
                  </a:lnTo>
                  <a:lnTo>
                    <a:pt x="2799" y="3200"/>
                  </a:lnTo>
                  <a:lnTo>
                    <a:pt x="3001" y="3162"/>
                  </a:lnTo>
                  <a:lnTo>
                    <a:pt x="3194" y="3162"/>
                  </a:lnTo>
                  <a:lnTo>
                    <a:pt x="3385" y="3191"/>
                  </a:lnTo>
                  <a:lnTo>
                    <a:pt x="4129" y="3393"/>
                  </a:lnTo>
                  <a:lnTo>
                    <a:pt x="4317" y="3419"/>
                  </a:lnTo>
                  <a:lnTo>
                    <a:pt x="4429" y="3404"/>
                  </a:lnTo>
                  <a:lnTo>
                    <a:pt x="4532" y="3374"/>
                  </a:lnTo>
                  <a:lnTo>
                    <a:pt x="4825" y="3242"/>
                  </a:lnTo>
                  <a:lnTo>
                    <a:pt x="4925" y="3208"/>
                  </a:lnTo>
                  <a:lnTo>
                    <a:pt x="5031" y="3182"/>
                  </a:lnTo>
                  <a:lnTo>
                    <a:pt x="5147" y="3180"/>
                  </a:lnTo>
                  <a:lnTo>
                    <a:pt x="5215" y="3130"/>
                  </a:lnTo>
                  <a:lnTo>
                    <a:pt x="5202" y="2767"/>
                  </a:lnTo>
                  <a:lnTo>
                    <a:pt x="5207" y="16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4" name="Freeform 39"/>
            <p:cNvSpPr>
              <a:spLocks/>
            </p:cNvSpPr>
            <p:nvPr/>
          </p:nvSpPr>
          <p:spPr bwMode="auto">
            <a:xfrm>
              <a:off x="992" y="3237"/>
              <a:ext cx="780" cy="427"/>
            </a:xfrm>
            <a:custGeom>
              <a:avLst/>
              <a:gdLst>
                <a:gd name="T0" fmla="*/ 0 w 3898"/>
                <a:gd name="T1" fmla="*/ 0 h 2133"/>
                <a:gd name="T2" fmla="*/ 0 w 3898"/>
                <a:gd name="T3" fmla="*/ 0 h 2133"/>
                <a:gd name="T4" fmla="*/ 0 w 3898"/>
                <a:gd name="T5" fmla="*/ 0 h 2133"/>
                <a:gd name="T6" fmla="*/ 0 w 3898"/>
                <a:gd name="T7" fmla="*/ 0 h 2133"/>
                <a:gd name="T8" fmla="*/ 0 w 3898"/>
                <a:gd name="T9" fmla="*/ 0 h 2133"/>
                <a:gd name="T10" fmla="*/ 0 w 3898"/>
                <a:gd name="T11" fmla="*/ 0 h 2133"/>
                <a:gd name="T12" fmla="*/ 0 w 3898"/>
                <a:gd name="T13" fmla="*/ 0 h 2133"/>
                <a:gd name="T14" fmla="*/ 0 w 3898"/>
                <a:gd name="T15" fmla="*/ 0 h 2133"/>
                <a:gd name="T16" fmla="*/ 0 w 3898"/>
                <a:gd name="T17" fmla="*/ 0 h 2133"/>
                <a:gd name="T18" fmla="*/ 0 w 3898"/>
                <a:gd name="T19" fmla="*/ 0 h 2133"/>
                <a:gd name="T20" fmla="*/ 0 w 3898"/>
                <a:gd name="T21" fmla="*/ 0 h 2133"/>
                <a:gd name="T22" fmla="*/ 0 w 3898"/>
                <a:gd name="T23" fmla="*/ 0 h 2133"/>
                <a:gd name="T24" fmla="*/ 0 w 3898"/>
                <a:gd name="T25" fmla="*/ 0 h 2133"/>
                <a:gd name="T26" fmla="*/ 0 w 3898"/>
                <a:gd name="T27" fmla="*/ 0 h 2133"/>
                <a:gd name="T28" fmla="*/ 0 w 3898"/>
                <a:gd name="T29" fmla="*/ 0 h 2133"/>
                <a:gd name="T30" fmla="*/ 0 w 3898"/>
                <a:gd name="T31" fmla="*/ 0 h 2133"/>
                <a:gd name="T32" fmla="*/ 0 w 3898"/>
                <a:gd name="T33" fmla="*/ 0 h 2133"/>
                <a:gd name="T34" fmla="*/ 0 w 3898"/>
                <a:gd name="T35" fmla="*/ 0 h 2133"/>
                <a:gd name="T36" fmla="*/ 0 w 3898"/>
                <a:gd name="T37" fmla="*/ 0 h 2133"/>
                <a:gd name="T38" fmla="*/ 0 w 3898"/>
                <a:gd name="T39" fmla="*/ 0 h 2133"/>
                <a:gd name="T40" fmla="*/ 0 w 3898"/>
                <a:gd name="T41" fmla="*/ 0 h 2133"/>
                <a:gd name="T42" fmla="*/ 0 w 3898"/>
                <a:gd name="T43" fmla="*/ 0 h 2133"/>
                <a:gd name="T44" fmla="*/ 0 w 3898"/>
                <a:gd name="T45" fmla="*/ 0 h 2133"/>
                <a:gd name="T46" fmla="*/ 0 w 3898"/>
                <a:gd name="T47" fmla="*/ 0 h 2133"/>
                <a:gd name="T48" fmla="*/ 0 w 3898"/>
                <a:gd name="T49" fmla="*/ 0 h 2133"/>
                <a:gd name="T50" fmla="*/ 0 w 3898"/>
                <a:gd name="T51" fmla="*/ 0 h 2133"/>
                <a:gd name="T52" fmla="*/ 0 w 3898"/>
                <a:gd name="T53" fmla="*/ 0 h 2133"/>
                <a:gd name="T54" fmla="*/ 0 w 3898"/>
                <a:gd name="T55" fmla="*/ 0 h 2133"/>
                <a:gd name="T56" fmla="*/ 0 w 3898"/>
                <a:gd name="T57" fmla="*/ 0 h 2133"/>
                <a:gd name="T58" fmla="*/ 0 w 3898"/>
                <a:gd name="T59" fmla="*/ 0 h 2133"/>
                <a:gd name="T60" fmla="*/ 0 w 3898"/>
                <a:gd name="T61" fmla="*/ 0 h 2133"/>
                <a:gd name="T62" fmla="*/ 0 w 3898"/>
                <a:gd name="T63" fmla="*/ 0 h 2133"/>
                <a:gd name="T64" fmla="*/ 0 w 3898"/>
                <a:gd name="T65" fmla="*/ 0 h 2133"/>
                <a:gd name="T66" fmla="*/ 0 w 3898"/>
                <a:gd name="T67" fmla="*/ 0 h 2133"/>
                <a:gd name="T68" fmla="*/ 0 w 3898"/>
                <a:gd name="T69" fmla="*/ 0 h 2133"/>
                <a:gd name="T70" fmla="*/ 0 w 3898"/>
                <a:gd name="T71" fmla="*/ 0 h 2133"/>
                <a:gd name="T72" fmla="*/ 0 w 3898"/>
                <a:gd name="T73" fmla="*/ 0 h 2133"/>
                <a:gd name="T74" fmla="*/ 0 w 3898"/>
                <a:gd name="T75" fmla="*/ 0 h 2133"/>
                <a:gd name="T76" fmla="*/ 0 w 3898"/>
                <a:gd name="T77" fmla="*/ 0 h 2133"/>
                <a:gd name="T78" fmla="*/ 0 w 3898"/>
                <a:gd name="T79" fmla="*/ 0 h 2133"/>
                <a:gd name="T80" fmla="*/ 0 w 3898"/>
                <a:gd name="T81" fmla="*/ 0 h 2133"/>
                <a:gd name="T82" fmla="*/ 0 w 3898"/>
                <a:gd name="T83" fmla="*/ 0 h 2133"/>
                <a:gd name="T84" fmla="*/ 0 w 3898"/>
                <a:gd name="T85" fmla="*/ 0 h 2133"/>
                <a:gd name="T86" fmla="*/ 0 w 3898"/>
                <a:gd name="T87" fmla="*/ 0 h 2133"/>
                <a:gd name="T88" fmla="*/ 0 w 3898"/>
                <a:gd name="T89" fmla="*/ 0 h 2133"/>
                <a:gd name="T90" fmla="*/ 0 w 3898"/>
                <a:gd name="T91" fmla="*/ 0 h 2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898"/>
                <a:gd name="T139" fmla="*/ 0 h 2133"/>
                <a:gd name="T140" fmla="*/ 3898 w 3898"/>
                <a:gd name="T141" fmla="*/ 2133 h 2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898" h="2133">
                  <a:moveTo>
                    <a:pt x="3898" y="440"/>
                  </a:moveTo>
                  <a:lnTo>
                    <a:pt x="3778" y="474"/>
                  </a:lnTo>
                  <a:lnTo>
                    <a:pt x="3660" y="492"/>
                  </a:lnTo>
                  <a:lnTo>
                    <a:pt x="3436" y="484"/>
                  </a:lnTo>
                  <a:lnTo>
                    <a:pt x="3226" y="429"/>
                  </a:lnTo>
                  <a:lnTo>
                    <a:pt x="2520" y="93"/>
                  </a:lnTo>
                  <a:lnTo>
                    <a:pt x="2206" y="0"/>
                  </a:lnTo>
                  <a:lnTo>
                    <a:pt x="1183" y="806"/>
                  </a:lnTo>
                  <a:lnTo>
                    <a:pt x="1364" y="992"/>
                  </a:lnTo>
                  <a:lnTo>
                    <a:pt x="1382" y="922"/>
                  </a:lnTo>
                  <a:lnTo>
                    <a:pt x="1384" y="769"/>
                  </a:lnTo>
                  <a:lnTo>
                    <a:pt x="1395" y="699"/>
                  </a:lnTo>
                  <a:lnTo>
                    <a:pt x="1422" y="730"/>
                  </a:lnTo>
                  <a:lnTo>
                    <a:pt x="1437" y="764"/>
                  </a:lnTo>
                  <a:lnTo>
                    <a:pt x="1442" y="806"/>
                  </a:lnTo>
                  <a:lnTo>
                    <a:pt x="1422" y="973"/>
                  </a:lnTo>
                  <a:lnTo>
                    <a:pt x="1422" y="1013"/>
                  </a:lnTo>
                  <a:lnTo>
                    <a:pt x="1455" y="987"/>
                  </a:lnTo>
                  <a:lnTo>
                    <a:pt x="1560" y="913"/>
                  </a:lnTo>
                  <a:lnTo>
                    <a:pt x="1626" y="854"/>
                  </a:lnTo>
                  <a:lnTo>
                    <a:pt x="1652" y="822"/>
                  </a:lnTo>
                  <a:lnTo>
                    <a:pt x="1672" y="785"/>
                  </a:lnTo>
                  <a:lnTo>
                    <a:pt x="1693" y="777"/>
                  </a:lnTo>
                  <a:lnTo>
                    <a:pt x="1714" y="783"/>
                  </a:lnTo>
                  <a:lnTo>
                    <a:pt x="1751" y="817"/>
                  </a:lnTo>
                  <a:lnTo>
                    <a:pt x="1668" y="914"/>
                  </a:lnTo>
                  <a:lnTo>
                    <a:pt x="1384" y="1157"/>
                  </a:lnTo>
                  <a:lnTo>
                    <a:pt x="847" y="1259"/>
                  </a:lnTo>
                  <a:lnTo>
                    <a:pt x="411" y="1396"/>
                  </a:lnTo>
                  <a:lnTo>
                    <a:pt x="0" y="1579"/>
                  </a:lnTo>
                  <a:lnTo>
                    <a:pt x="0" y="1595"/>
                  </a:lnTo>
                  <a:lnTo>
                    <a:pt x="238" y="1587"/>
                  </a:lnTo>
                  <a:lnTo>
                    <a:pt x="285" y="1624"/>
                  </a:lnTo>
                  <a:lnTo>
                    <a:pt x="313" y="1668"/>
                  </a:lnTo>
                  <a:lnTo>
                    <a:pt x="329" y="1719"/>
                  </a:lnTo>
                  <a:lnTo>
                    <a:pt x="332" y="1955"/>
                  </a:lnTo>
                  <a:lnTo>
                    <a:pt x="340" y="2009"/>
                  </a:lnTo>
                  <a:lnTo>
                    <a:pt x="447" y="2033"/>
                  </a:lnTo>
                  <a:lnTo>
                    <a:pt x="552" y="2035"/>
                  </a:lnTo>
                  <a:lnTo>
                    <a:pt x="703" y="2014"/>
                  </a:lnTo>
                  <a:lnTo>
                    <a:pt x="1058" y="1917"/>
                  </a:lnTo>
                  <a:lnTo>
                    <a:pt x="1167" y="1903"/>
                  </a:lnTo>
                  <a:lnTo>
                    <a:pt x="1424" y="1915"/>
                  </a:lnTo>
                  <a:lnTo>
                    <a:pt x="1555" y="1909"/>
                  </a:lnTo>
                  <a:lnTo>
                    <a:pt x="1740" y="1877"/>
                  </a:lnTo>
                  <a:lnTo>
                    <a:pt x="1798" y="1862"/>
                  </a:lnTo>
                  <a:lnTo>
                    <a:pt x="1906" y="1809"/>
                  </a:lnTo>
                  <a:lnTo>
                    <a:pt x="1958" y="1771"/>
                  </a:lnTo>
                  <a:lnTo>
                    <a:pt x="2050" y="1683"/>
                  </a:lnTo>
                  <a:lnTo>
                    <a:pt x="2091" y="1627"/>
                  </a:lnTo>
                  <a:lnTo>
                    <a:pt x="2122" y="1657"/>
                  </a:lnTo>
                  <a:lnTo>
                    <a:pt x="2044" y="1744"/>
                  </a:lnTo>
                  <a:lnTo>
                    <a:pt x="1932" y="1843"/>
                  </a:lnTo>
                  <a:lnTo>
                    <a:pt x="1913" y="1865"/>
                  </a:lnTo>
                  <a:lnTo>
                    <a:pt x="2065" y="1877"/>
                  </a:lnTo>
                  <a:lnTo>
                    <a:pt x="2314" y="1915"/>
                  </a:lnTo>
                  <a:lnTo>
                    <a:pt x="2372" y="1938"/>
                  </a:lnTo>
                  <a:lnTo>
                    <a:pt x="2492" y="1967"/>
                  </a:lnTo>
                  <a:lnTo>
                    <a:pt x="2616" y="1973"/>
                  </a:lnTo>
                  <a:lnTo>
                    <a:pt x="2800" y="1949"/>
                  </a:lnTo>
                  <a:lnTo>
                    <a:pt x="3270" y="1789"/>
                  </a:lnTo>
                  <a:lnTo>
                    <a:pt x="3290" y="1778"/>
                  </a:lnTo>
                  <a:lnTo>
                    <a:pt x="3384" y="1731"/>
                  </a:lnTo>
                  <a:lnTo>
                    <a:pt x="3402" y="1713"/>
                  </a:lnTo>
                  <a:lnTo>
                    <a:pt x="3416" y="1691"/>
                  </a:lnTo>
                  <a:lnTo>
                    <a:pt x="3422" y="1665"/>
                  </a:lnTo>
                  <a:lnTo>
                    <a:pt x="3398" y="1631"/>
                  </a:lnTo>
                  <a:lnTo>
                    <a:pt x="3377" y="1593"/>
                  </a:lnTo>
                  <a:lnTo>
                    <a:pt x="3364" y="1553"/>
                  </a:lnTo>
                  <a:lnTo>
                    <a:pt x="3346" y="1469"/>
                  </a:lnTo>
                  <a:lnTo>
                    <a:pt x="3332" y="1349"/>
                  </a:lnTo>
                  <a:lnTo>
                    <a:pt x="3430" y="1585"/>
                  </a:lnTo>
                  <a:lnTo>
                    <a:pt x="3513" y="1723"/>
                  </a:lnTo>
                  <a:lnTo>
                    <a:pt x="3494" y="1751"/>
                  </a:lnTo>
                  <a:lnTo>
                    <a:pt x="3470" y="1751"/>
                  </a:lnTo>
                  <a:lnTo>
                    <a:pt x="3458" y="1749"/>
                  </a:lnTo>
                  <a:lnTo>
                    <a:pt x="3450" y="1739"/>
                  </a:lnTo>
                  <a:lnTo>
                    <a:pt x="3358" y="1803"/>
                  </a:lnTo>
                  <a:lnTo>
                    <a:pt x="3210" y="1877"/>
                  </a:lnTo>
                  <a:lnTo>
                    <a:pt x="3000" y="1949"/>
                  </a:lnTo>
                  <a:lnTo>
                    <a:pt x="2616" y="2027"/>
                  </a:lnTo>
                  <a:lnTo>
                    <a:pt x="2642" y="2040"/>
                  </a:lnTo>
                  <a:lnTo>
                    <a:pt x="2756" y="2075"/>
                  </a:lnTo>
                  <a:lnTo>
                    <a:pt x="2876" y="2099"/>
                  </a:lnTo>
                  <a:lnTo>
                    <a:pt x="2908" y="2101"/>
                  </a:lnTo>
                  <a:lnTo>
                    <a:pt x="2997" y="2116"/>
                  </a:lnTo>
                  <a:lnTo>
                    <a:pt x="3086" y="2133"/>
                  </a:lnTo>
                  <a:lnTo>
                    <a:pt x="3140" y="2125"/>
                  </a:lnTo>
                  <a:lnTo>
                    <a:pt x="3296" y="2079"/>
                  </a:lnTo>
                  <a:lnTo>
                    <a:pt x="3688" y="1917"/>
                  </a:lnTo>
                  <a:lnTo>
                    <a:pt x="3788" y="1889"/>
                  </a:lnTo>
                  <a:lnTo>
                    <a:pt x="3898" y="1875"/>
                  </a:lnTo>
                  <a:lnTo>
                    <a:pt x="3898" y="44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5" name="Freeform 40"/>
            <p:cNvSpPr>
              <a:spLocks/>
            </p:cNvSpPr>
            <p:nvPr/>
          </p:nvSpPr>
          <p:spPr bwMode="auto">
            <a:xfrm>
              <a:off x="1570" y="3067"/>
              <a:ext cx="53" cy="46"/>
            </a:xfrm>
            <a:custGeom>
              <a:avLst/>
              <a:gdLst>
                <a:gd name="T0" fmla="*/ 0 w 266"/>
                <a:gd name="T1" fmla="*/ 0 h 232"/>
                <a:gd name="T2" fmla="*/ 0 w 266"/>
                <a:gd name="T3" fmla="*/ 0 h 232"/>
                <a:gd name="T4" fmla="*/ 0 w 266"/>
                <a:gd name="T5" fmla="*/ 0 h 232"/>
                <a:gd name="T6" fmla="*/ 0 w 266"/>
                <a:gd name="T7" fmla="*/ 0 h 232"/>
                <a:gd name="T8" fmla="*/ 0 w 266"/>
                <a:gd name="T9" fmla="*/ 0 h 232"/>
                <a:gd name="T10" fmla="*/ 0 w 266"/>
                <a:gd name="T11" fmla="*/ 0 h 232"/>
                <a:gd name="T12" fmla="*/ 0 w 266"/>
                <a:gd name="T13" fmla="*/ 0 h 232"/>
                <a:gd name="T14" fmla="*/ 0 w 266"/>
                <a:gd name="T15" fmla="*/ 0 h 232"/>
                <a:gd name="T16" fmla="*/ 0 w 266"/>
                <a:gd name="T17" fmla="*/ 0 h 232"/>
                <a:gd name="T18" fmla="*/ 0 w 266"/>
                <a:gd name="T19" fmla="*/ 0 h 232"/>
                <a:gd name="T20" fmla="*/ 0 w 266"/>
                <a:gd name="T21" fmla="*/ 0 h 232"/>
                <a:gd name="T22" fmla="*/ 0 w 266"/>
                <a:gd name="T23" fmla="*/ 0 h 232"/>
                <a:gd name="T24" fmla="*/ 0 w 266"/>
                <a:gd name="T25" fmla="*/ 0 h 232"/>
                <a:gd name="T26" fmla="*/ 0 w 266"/>
                <a:gd name="T27" fmla="*/ 0 h 232"/>
                <a:gd name="T28" fmla="*/ 0 w 266"/>
                <a:gd name="T29" fmla="*/ 0 h 232"/>
                <a:gd name="T30" fmla="*/ 0 w 266"/>
                <a:gd name="T31" fmla="*/ 0 h 232"/>
                <a:gd name="T32" fmla="*/ 0 w 266"/>
                <a:gd name="T33" fmla="*/ 0 h 232"/>
                <a:gd name="T34" fmla="*/ 0 w 266"/>
                <a:gd name="T35" fmla="*/ 0 h 232"/>
                <a:gd name="T36" fmla="*/ 0 w 266"/>
                <a:gd name="T37" fmla="*/ 0 h 232"/>
                <a:gd name="T38" fmla="*/ 0 w 266"/>
                <a:gd name="T39" fmla="*/ 0 h 232"/>
                <a:gd name="T40" fmla="*/ 0 w 266"/>
                <a:gd name="T41" fmla="*/ 0 h 232"/>
                <a:gd name="T42" fmla="*/ 0 w 266"/>
                <a:gd name="T43" fmla="*/ 0 h 232"/>
                <a:gd name="T44" fmla="*/ 0 w 266"/>
                <a:gd name="T45" fmla="*/ 0 h 2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66"/>
                <a:gd name="T70" fmla="*/ 0 h 232"/>
                <a:gd name="T71" fmla="*/ 266 w 266"/>
                <a:gd name="T72" fmla="*/ 232 h 2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66" h="232">
                  <a:moveTo>
                    <a:pt x="109" y="97"/>
                  </a:moveTo>
                  <a:lnTo>
                    <a:pt x="80" y="120"/>
                  </a:lnTo>
                  <a:lnTo>
                    <a:pt x="44" y="144"/>
                  </a:lnTo>
                  <a:lnTo>
                    <a:pt x="26" y="152"/>
                  </a:lnTo>
                  <a:lnTo>
                    <a:pt x="8" y="164"/>
                  </a:lnTo>
                  <a:lnTo>
                    <a:pt x="0" y="180"/>
                  </a:lnTo>
                  <a:lnTo>
                    <a:pt x="2" y="198"/>
                  </a:lnTo>
                  <a:lnTo>
                    <a:pt x="12" y="216"/>
                  </a:lnTo>
                  <a:lnTo>
                    <a:pt x="28" y="232"/>
                  </a:lnTo>
                  <a:lnTo>
                    <a:pt x="266" y="40"/>
                  </a:lnTo>
                  <a:lnTo>
                    <a:pt x="262" y="26"/>
                  </a:lnTo>
                  <a:lnTo>
                    <a:pt x="250" y="8"/>
                  </a:lnTo>
                  <a:lnTo>
                    <a:pt x="232" y="0"/>
                  </a:lnTo>
                  <a:lnTo>
                    <a:pt x="218" y="8"/>
                  </a:lnTo>
                  <a:lnTo>
                    <a:pt x="218" y="32"/>
                  </a:lnTo>
                  <a:lnTo>
                    <a:pt x="212" y="46"/>
                  </a:lnTo>
                  <a:lnTo>
                    <a:pt x="204" y="54"/>
                  </a:lnTo>
                  <a:lnTo>
                    <a:pt x="192" y="58"/>
                  </a:lnTo>
                  <a:lnTo>
                    <a:pt x="164" y="62"/>
                  </a:lnTo>
                  <a:lnTo>
                    <a:pt x="146" y="62"/>
                  </a:lnTo>
                  <a:lnTo>
                    <a:pt x="132" y="68"/>
                  </a:lnTo>
                  <a:lnTo>
                    <a:pt x="124" y="81"/>
                  </a:lnTo>
                  <a:lnTo>
                    <a:pt x="109" y="97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6" name="Freeform 41"/>
            <p:cNvSpPr>
              <a:spLocks/>
            </p:cNvSpPr>
            <p:nvPr/>
          </p:nvSpPr>
          <p:spPr bwMode="auto">
            <a:xfrm>
              <a:off x="1586" y="3033"/>
              <a:ext cx="22" cy="29"/>
            </a:xfrm>
            <a:custGeom>
              <a:avLst/>
              <a:gdLst>
                <a:gd name="T0" fmla="*/ 0 w 108"/>
                <a:gd name="T1" fmla="*/ 0 h 144"/>
                <a:gd name="T2" fmla="*/ 0 w 108"/>
                <a:gd name="T3" fmla="*/ 0 h 144"/>
                <a:gd name="T4" fmla="*/ 0 w 108"/>
                <a:gd name="T5" fmla="*/ 0 h 144"/>
                <a:gd name="T6" fmla="*/ 0 w 108"/>
                <a:gd name="T7" fmla="*/ 0 h 144"/>
                <a:gd name="T8" fmla="*/ 0 w 108"/>
                <a:gd name="T9" fmla="*/ 0 h 144"/>
                <a:gd name="T10" fmla="*/ 0 w 108"/>
                <a:gd name="T11" fmla="*/ 0 h 144"/>
                <a:gd name="T12" fmla="*/ 0 w 108"/>
                <a:gd name="T13" fmla="*/ 0 h 144"/>
                <a:gd name="T14" fmla="*/ 0 w 108"/>
                <a:gd name="T15" fmla="*/ 0 h 144"/>
                <a:gd name="T16" fmla="*/ 0 w 108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"/>
                <a:gd name="T28" fmla="*/ 0 h 144"/>
                <a:gd name="T29" fmla="*/ 108 w 108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" h="144">
                  <a:moveTo>
                    <a:pt x="28" y="0"/>
                  </a:moveTo>
                  <a:lnTo>
                    <a:pt x="0" y="26"/>
                  </a:lnTo>
                  <a:lnTo>
                    <a:pt x="94" y="144"/>
                  </a:lnTo>
                  <a:lnTo>
                    <a:pt x="106" y="123"/>
                  </a:lnTo>
                  <a:lnTo>
                    <a:pt x="108" y="104"/>
                  </a:lnTo>
                  <a:lnTo>
                    <a:pt x="100" y="86"/>
                  </a:lnTo>
                  <a:lnTo>
                    <a:pt x="88" y="65"/>
                  </a:lnTo>
                  <a:lnTo>
                    <a:pt x="40" y="1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7" name="Freeform 42"/>
            <p:cNvSpPr>
              <a:spLocks/>
            </p:cNvSpPr>
            <p:nvPr/>
          </p:nvSpPr>
          <p:spPr bwMode="auto">
            <a:xfrm>
              <a:off x="1571" y="3044"/>
              <a:ext cx="23" cy="28"/>
            </a:xfrm>
            <a:custGeom>
              <a:avLst/>
              <a:gdLst>
                <a:gd name="T0" fmla="*/ 0 w 116"/>
                <a:gd name="T1" fmla="*/ 0 h 144"/>
                <a:gd name="T2" fmla="*/ 0 w 116"/>
                <a:gd name="T3" fmla="*/ 0 h 144"/>
                <a:gd name="T4" fmla="*/ 0 w 116"/>
                <a:gd name="T5" fmla="*/ 0 h 144"/>
                <a:gd name="T6" fmla="*/ 0 w 116"/>
                <a:gd name="T7" fmla="*/ 0 h 144"/>
                <a:gd name="T8" fmla="*/ 0 w 116"/>
                <a:gd name="T9" fmla="*/ 0 h 144"/>
                <a:gd name="T10" fmla="*/ 0 w 116"/>
                <a:gd name="T11" fmla="*/ 0 h 144"/>
                <a:gd name="T12" fmla="*/ 0 w 116"/>
                <a:gd name="T13" fmla="*/ 0 h 144"/>
                <a:gd name="T14" fmla="*/ 0 w 116"/>
                <a:gd name="T15" fmla="*/ 0 h 144"/>
                <a:gd name="T16" fmla="*/ 0 w 116"/>
                <a:gd name="T17" fmla="*/ 0 h 1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6"/>
                <a:gd name="T28" fmla="*/ 0 h 144"/>
                <a:gd name="T29" fmla="*/ 116 w 116"/>
                <a:gd name="T30" fmla="*/ 144 h 1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6" h="144">
                  <a:moveTo>
                    <a:pt x="93" y="66"/>
                  </a:moveTo>
                  <a:lnTo>
                    <a:pt x="40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104" y="144"/>
                  </a:lnTo>
                  <a:lnTo>
                    <a:pt x="116" y="124"/>
                  </a:lnTo>
                  <a:lnTo>
                    <a:pt x="116" y="108"/>
                  </a:lnTo>
                  <a:lnTo>
                    <a:pt x="106" y="86"/>
                  </a:lnTo>
                  <a:lnTo>
                    <a:pt x="93" y="6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8" name="Freeform 43"/>
            <p:cNvSpPr>
              <a:spLocks/>
            </p:cNvSpPr>
            <p:nvPr/>
          </p:nvSpPr>
          <p:spPr bwMode="auto">
            <a:xfrm>
              <a:off x="1531" y="3021"/>
              <a:ext cx="54" cy="42"/>
            </a:xfrm>
            <a:custGeom>
              <a:avLst/>
              <a:gdLst>
                <a:gd name="T0" fmla="*/ 0 w 267"/>
                <a:gd name="T1" fmla="*/ 0 h 210"/>
                <a:gd name="T2" fmla="*/ 0 w 267"/>
                <a:gd name="T3" fmla="*/ 0 h 210"/>
                <a:gd name="T4" fmla="*/ 0 w 267"/>
                <a:gd name="T5" fmla="*/ 0 h 210"/>
                <a:gd name="T6" fmla="*/ 0 w 267"/>
                <a:gd name="T7" fmla="*/ 0 h 210"/>
                <a:gd name="T8" fmla="*/ 0 w 267"/>
                <a:gd name="T9" fmla="*/ 0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7"/>
                <a:gd name="T16" fmla="*/ 0 h 210"/>
                <a:gd name="T17" fmla="*/ 267 w 267"/>
                <a:gd name="T18" fmla="*/ 210 h 2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7" h="210">
                  <a:moveTo>
                    <a:pt x="267" y="0"/>
                  </a:moveTo>
                  <a:lnTo>
                    <a:pt x="198" y="35"/>
                  </a:lnTo>
                  <a:lnTo>
                    <a:pt x="0" y="184"/>
                  </a:lnTo>
                  <a:lnTo>
                    <a:pt x="16" y="210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9" name="Freeform 44"/>
            <p:cNvSpPr>
              <a:spLocks/>
            </p:cNvSpPr>
            <p:nvPr/>
          </p:nvSpPr>
          <p:spPr bwMode="auto">
            <a:xfrm>
              <a:off x="1556" y="3056"/>
              <a:ext cx="22" cy="28"/>
            </a:xfrm>
            <a:custGeom>
              <a:avLst/>
              <a:gdLst>
                <a:gd name="T0" fmla="*/ 0 w 112"/>
                <a:gd name="T1" fmla="*/ 0 h 143"/>
                <a:gd name="T2" fmla="*/ 0 w 112"/>
                <a:gd name="T3" fmla="*/ 0 h 143"/>
                <a:gd name="T4" fmla="*/ 0 w 112"/>
                <a:gd name="T5" fmla="*/ 0 h 143"/>
                <a:gd name="T6" fmla="*/ 0 w 112"/>
                <a:gd name="T7" fmla="*/ 0 h 143"/>
                <a:gd name="T8" fmla="*/ 0 w 112"/>
                <a:gd name="T9" fmla="*/ 0 h 143"/>
                <a:gd name="T10" fmla="*/ 0 w 112"/>
                <a:gd name="T11" fmla="*/ 0 h 143"/>
                <a:gd name="T12" fmla="*/ 0 w 112"/>
                <a:gd name="T13" fmla="*/ 0 h 143"/>
                <a:gd name="T14" fmla="*/ 0 w 112"/>
                <a:gd name="T15" fmla="*/ 0 h 143"/>
                <a:gd name="T16" fmla="*/ 0 w 112"/>
                <a:gd name="T17" fmla="*/ 0 h 143"/>
                <a:gd name="T18" fmla="*/ 0 w 112"/>
                <a:gd name="T19" fmla="*/ 0 h 143"/>
                <a:gd name="T20" fmla="*/ 0 w 112"/>
                <a:gd name="T21" fmla="*/ 0 h 143"/>
                <a:gd name="T22" fmla="*/ 0 w 112"/>
                <a:gd name="T23" fmla="*/ 0 h 143"/>
                <a:gd name="T24" fmla="*/ 0 w 112"/>
                <a:gd name="T25" fmla="*/ 0 h 143"/>
                <a:gd name="T26" fmla="*/ 0 w 112"/>
                <a:gd name="T27" fmla="*/ 0 h 143"/>
                <a:gd name="T28" fmla="*/ 0 w 112"/>
                <a:gd name="T29" fmla="*/ 0 h 1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2"/>
                <a:gd name="T46" fmla="*/ 0 h 143"/>
                <a:gd name="T47" fmla="*/ 112 w 112"/>
                <a:gd name="T48" fmla="*/ 143 h 1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2" h="143">
                  <a:moveTo>
                    <a:pt x="36" y="11"/>
                  </a:moveTo>
                  <a:lnTo>
                    <a:pt x="20" y="0"/>
                  </a:lnTo>
                  <a:lnTo>
                    <a:pt x="0" y="15"/>
                  </a:lnTo>
                  <a:lnTo>
                    <a:pt x="4" y="34"/>
                  </a:lnTo>
                  <a:lnTo>
                    <a:pt x="22" y="71"/>
                  </a:lnTo>
                  <a:lnTo>
                    <a:pt x="36" y="93"/>
                  </a:lnTo>
                  <a:lnTo>
                    <a:pt x="67" y="123"/>
                  </a:lnTo>
                  <a:lnTo>
                    <a:pt x="82" y="135"/>
                  </a:lnTo>
                  <a:lnTo>
                    <a:pt x="102" y="143"/>
                  </a:lnTo>
                  <a:lnTo>
                    <a:pt x="112" y="123"/>
                  </a:lnTo>
                  <a:lnTo>
                    <a:pt x="112" y="101"/>
                  </a:lnTo>
                  <a:lnTo>
                    <a:pt x="106" y="81"/>
                  </a:lnTo>
                  <a:lnTo>
                    <a:pt x="74" y="42"/>
                  </a:lnTo>
                  <a:lnTo>
                    <a:pt x="54" y="29"/>
                  </a:lnTo>
                  <a:lnTo>
                    <a:pt x="36" y="11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0" name="Freeform 45"/>
            <p:cNvSpPr>
              <a:spLocks/>
            </p:cNvSpPr>
            <p:nvPr/>
          </p:nvSpPr>
          <p:spPr bwMode="auto">
            <a:xfrm>
              <a:off x="1543" y="3070"/>
              <a:ext cx="23" cy="24"/>
            </a:xfrm>
            <a:custGeom>
              <a:avLst/>
              <a:gdLst>
                <a:gd name="T0" fmla="*/ 0 w 114"/>
                <a:gd name="T1" fmla="*/ 0 h 118"/>
                <a:gd name="T2" fmla="*/ 0 w 114"/>
                <a:gd name="T3" fmla="*/ 0 h 118"/>
                <a:gd name="T4" fmla="*/ 0 w 114"/>
                <a:gd name="T5" fmla="*/ 0 h 118"/>
                <a:gd name="T6" fmla="*/ 0 w 114"/>
                <a:gd name="T7" fmla="*/ 0 h 118"/>
                <a:gd name="T8" fmla="*/ 0 w 114"/>
                <a:gd name="T9" fmla="*/ 0 h 118"/>
                <a:gd name="T10" fmla="*/ 0 w 114"/>
                <a:gd name="T11" fmla="*/ 0 h 118"/>
                <a:gd name="T12" fmla="*/ 0 w 114"/>
                <a:gd name="T13" fmla="*/ 0 h 118"/>
                <a:gd name="T14" fmla="*/ 0 w 114"/>
                <a:gd name="T15" fmla="*/ 0 h 118"/>
                <a:gd name="T16" fmla="*/ 0 w 114"/>
                <a:gd name="T17" fmla="*/ 0 h 118"/>
                <a:gd name="T18" fmla="*/ 0 w 114"/>
                <a:gd name="T19" fmla="*/ 0 h 1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4"/>
                <a:gd name="T31" fmla="*/ 0 h 118"/>
                <a:gd name="T32" fmla="*/ 114 w 114"/>
                <a:gd name="T33" fmla="*/ 118 h 1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4" h="118">
                  <a:moveTo>
                    <a:pt x="76" y="110"/>
                  </a:moveTo>
                  <a:lnTo>
                    <a:pt x="94" y="118"/>
                  </a:lnTo>
                  <a:lnTo>
                    <a:pt x="114" y="107"/>
                  </a:lnTo>
                  <a:lnTo>
                    <a:pt x="96" y="92"/>
                  </a:lnTo>
                  <a:lnTo>
                    <a:pt x="50" y="18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4"/>
                  </a:lnTo>
                  <a:lnTo>
                    <a:pt x="46" y="81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1" name="Freeform 46"/>
            <p:cNvSpPr>
              <a:spLocks/>
            </p:cNvSpPr>
            <p:nvPr/>
          </p:nvSpPr>
          <p:spPr bwMode="auto">
            <a:xfrm>
              <a:off x="887" y="3064"/>
              <a:ext cx="679" cy="496"/>
            </a:xfrm>
            <a:custGeom>
              <a:avLst/>
              <a:gdLst>
                <a:gd name="T0" fmla="*/ 0 w 3393"/>
                <a:gd name="T1" fmla="*/ 0 h 2481"/>
                <a:gd name="T2" fmla="*/ 0 w 3393"/>
                <a:gd name="T3" fmla="*/ 0 h 2481"/>
                <a:gd name="T4" fmla="*/ 0 w 3393"/>
                <a:gd name="T5" fmla="*/ 0 h 2481"/>
                <a:gd name="T6" fmla="*/ 0 w 3393"/>
                <a:gd name="T7" fmla="*/ 0 h 2481"/>
                <a:gd name="T8" fmla="*/ 0 w 3393"/>
                <a:gd name="T9" fmla="*/ 0 h 2481"/>
                <a:gd name="T10" fmla="*/ 0 w 3393"/>
                <a:gd name="T11" fmla="*/ 0 h 2481"/>
                <a:gd name="T12" fmla="*/ 0 w 3393"/>
                <a:gd name="T13" fmla="*/ 0 h 2481"/>
                <a:gd name="T14" fmla="*/ 0 w 3393"/>
                <a:gd name="T15" fmla="*/ 0 h 2481"/>
                <a:gd name="T16" fmla="*/ 0 w 3393"/>
                <a:gd name="T17" fmla="*/ 0 h 2481"/>
                <a:gd name="T18" fmla="*/ 0 w 3393"/>
                <a:gd name="T19" fmla="*/ 0 h 2481"/>
                <a:gd name="T20" fmla="*/ 0 w 3393"/>
                <a:gd name="T21" fmla="*/ 0 h 2481"/>
                <a:gd name="T22" fmla="*/ 0 w 3393"/>
                <a:gd name="T23" fmla="*/ 0 h 2481"/>
                <a:gd name="T24" fmla="*/ 0 w 3393"/>
                <a:gd name="T25" fmla="*/ 0 h 2481"/>
                <a:gd name="T26" fmla="*/ 0 w 3393"/>
                <a:gd name="T27" fmla="*/ 0 h 2481"/>
                <a:gd name="T28" fmla="*/ 0 w 3393"/>
                <a:gd name="T29" fmla="*/ 0 h 2481"/>
                <a:gd name="T30" fmla="*/ 0 w 3393"/>
                <a:gd name="T31" fmla="*/ 0 h 2481"/>
                <a:gd name="T32" fmla="*/ 0 w 3393"/>
                <a:gd name="T33" fmla="*/ 0 h 24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93"/>
                <a:gd name="T52" fmla="*/ 0 h 2481"/>
                <a:gd name="T53" fmla="*/ 3393 w 3393"/>
                <a:gd name="T54" fmla="*/ 2481 h 248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93" h="2481">
                  <a:moveTo>
                    <a:pt x="3209" y="33"/>
                  </a:moveTo>
                  <a:lnTo>
                    <a:pt x="3195" y="25"/>
                  </a:lnTo>
                  <a:lnTo>
                    <a:pt x="3183" y="9"/>
                  </a:lnTo>
                  <a:lnTo>
                    <a:pt x="3171" y="0"/>
                  </a:lnTo>
                  <a:lnTo>
                    <a:pt x="312" y="2185"/>
                  </a:lnTo>
                  <a:lnTo>
                    <a:pt x="0" y="2444"/>
                  </a:lnTo>
                  <a:lnTo>
                    <a:pt x="25" y="2481"/>
                  </a:lnTo>
                  <a:lnTo>
                    <a:pt x="308" y="2280"/>
                  </a:lnTo>
                  <a:lnTo>
                    <a:pt x="2745" y="377"/>
                  </a:lnTo>
                  <a:lnTo>
                    <a:pt x="2771" y="387"/>
                  </a:lnTo>
                  <a:lnTo>
                    <a:pt x="2794" y="401"/>
                  </a:lnTo>
                  <a:lnTo>
                    <a:pt x="2818" y="423"/>
                  </a:lnTo>
                  <a:lnTo>
                    <a:pt x="2923" y="561"/>
                  </a:lnTo>
                  <a:lnTo>
                    <a:pt x="698" y="2261"/>
                  </a:lnTo>
                  <a:lnTo>
                    <a:pt x="964" y="2166"/>
                  </a:lnTo>
                  <a:lnTo>
                    <a:pt x="3393" y="279"/>
                  </a:lnTo>
                  <a:lnTo>
                    <a:pt x="3209" y="33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2" name="Freeform 47"/>
            <p:cNvSpPr>
              <a:spLocks/>
            </p:cNvSpPr>
            <p:nvPr/>
          </p:nvSpPr>
          <p:spPr bwMode="auto">
            <a:xfrm>
              <a:off x="822" y="3168"/>
              <a:ext cx="520" cy="387"/>
            </a:xfrm>
            <a:custGeom>
              <a:avLst/>
              <a:gdLst>
                <a:gd name="T0" fmla="*/ 0 w 2602"/>
                <a:gd name="T1" fmla="*/ 0 h 1931"/>
                <a:gd name="T2" fmla="*/ 0 w 2602"/>
                <a:gd name="T3" fmla="*/ 0 h 1931"/>
                <a:gd name="T4" fmla="*/ 0 w 2602"/>
                <a:gd name="T5" fmla="*/ 0 h 1931"/>
                <a:gd name="T6" fmla="*/ 0 w 2602"/>
                <a:gd name="T7" fmla="*/ 0 h 1931"/>
                <a:gd name="T8" fmla="*/ 0 w 2602"/>
                <a:gd name="T9" fmla="*/ 0 h 1931"/>
                <a:gd name="T10" fmla="*/ 0 w 2602"/>
                <a:gd name="T11" fmla="*/ 0 h 1931"/>
                <a:gd name="T12" fmla="*/ 0 w 2602"/>
                <a:gd name="T13" fmla="*/ 0 h 1931"/>
                <a:gd name="T14" fmla="*/ 0 w 2602"/>
                <a:gd name="T15" fmla="*/ 0 h 1931"/>
                <a:gd name="T16" fmla="*/ 0 w 2602"/>
                <a:gd name="T17" fmla="*/ 0 h 1931"/>
                <a:gd name="T18" fmla="*/ 0 w 2602"/>
                <a:gd name="T19" fmla="*/ 0 h 1931"/>
                <a:gd name="T20" fmla="*/ 0 w 2602"/>
                <a:gd name="T21" fmla="*/ 0 h 1931"/>
                <a:gd name="T22" fmla="*/ 0 w 2602"/>
                <a:gd name="T23" fmla="*/ 0 h 1931"/>
                <a:gd name="T24" fmla="*/ 0 w 2602"/>
                <a:gd name="T25" fmla="*/ 0 h 1931"/>
                <a:gd name="T26" fmla="*/ 0 w 2602"/>
                <a:gd name="T27" fmla="*/ 0 h 1931"/>
                <a:gd name="T28" fmla="*/ 0 w 2602"/>
                <a:gd name="T29" fmla="*/ 0 h 1931"/>
                <a:gd name="T30" fmla="*/ 0 w 2602"/>
                <a:gd name="T31" fmla="*/ 0 h 1931"/>
                <a:gd name="T32" fmla="*/ 0 w 2602"/>
                <a:gd name="T33" fmla="*/ 0 h 1931"/>
                <a:gd name="T34" fmla="*/ 0 w 2602"/>
                <a:gd name="T35" fmla="*/ 0 h 1931"/>
                <a:gd name="T36" fmla="*/ 0 w 2602"/>
                <a:gd name="T37" fmla="*/ 0 h 1931"/>
                <a:gd name="T38" fmla="*/ 0 w 2602"/>
                <a:gd name="T39" fmla="*/ 0 h 1931"/>
                <a:gd name="T40" fmla="*/ 0 w 2602"/>
                <a:gd name="T41" fmla="*/ 0 h 1931"/>
                <a:gd name="T42" fmla="*/ 0 w 2602"/>
                <a:gd name="T43" fmla="*/ 0 h 1931"/>
                <a:gd name="T44" fmla="*/ 0 w 2602"/>
                <a:gd name="T45" fmla="*/ 0 h 1931"/>
                <a:gd name="T46" fmla="*/ 0 w 2602"/>
                <a:gd name="T47" fmla="*/ 0 h 1931"/>
                <a:gd name="T48" fmla="*/ 0 w 2602"/>
                <a:gd name="T49" fmla="*/ 0 h 1931"/>
                <a:gd name="T50" fmla="*/ 0 w 2602"/>
                <a:gd name="T51" fmla="*/ 0 h 1931"/>
                <a:gd name="T52" fmla="*/ 0 w 2602"/>
                <a:gd name="T53" fmla="*/ 0 h 1931"/>
                <a:gd name="T54" fmla="*/ 0 w 2602"/>
                <a:gd name="T55" fmla="*/ 0 h 1931"/>
                <a:gd name="T56" fmla="*/ 0 w 2602"/>
                <a:gd name="T57" fmla="*/ 0 h 1931"/>
                <a:gd name="T58" fmla="*/ 0 w 2602"/>
                <a:gd name="T59" fmla="*/ 0 h 1931"/>
                <a:gd name="T60" fmla="*/ 0 w 2602"/>
                <a:gd name="T61" fmla="*/ 0 h 1931"/>
                <a:gd name="T62" fmla="*/ 0 w 2602"/>
                <a:gd name="T63" fmla="*/ 0 h 1931"/>
                <a:gd name="T64" fmla="*/ 0 w 2602"/>
                <a:gd name="T65" fmla="*/ 0 h 1931"/>
                <a:gd name="T66" fmla="*/ 0 w 2602"/>
                <a:gd name="T67" fmla="*/ 0 h 1931"/>
                <a:gd name="T68" fmla="*/ 0 w 2602"/>
                <a:gd name="T69" fmla="*/ 0 h 1931"/>
                <a:gd name="T70" fmla="*/ 0 w 2602"/>
                <a:gd name="T71" fmla="*/ 0 h 1931"/>
                <a:gd name="T72" fmla="*/ 0 w 2602"/>
                <a:gd name="T73" fmla="*/ 0 h 1931"/>
                <a:gd name="T74" fmla="*/ 0 w 2602"/>
                <a:gd name="T75" fmla="*/ 0 h 1931"/>
                <a:gd name="T76" fmla="*/ 0 w 2602"/>
                <a:gd name="T77" fmla="*/ 0 h 1931"/>
                <a:gd name="T78" fmla="*/ 0 w 2602"/>
                <a:gd name="T79" fmla="*/ 0 h 1931"/>
                <a:gd name="T80" fmla="*/ 0 w 2602"/>
                <a:gd name="T81" fmla="*/ 0 h 1931"/>
                <a:gd name="T82" fmla="*/ 0 w 2602"/>
                <a:gd name="T83" fmla="*/ 0 h 1931"/>
                <a:gd name="T84" fmla="*/ 0 w 2602"/>
                <a:gd name="T85" fmla="*/ 0 h 1931"/>
                <a:gd name="T86" fmla="*/ 0 w 2602"/>
                <a:gd name="T87" fmla="*/ 0 h 1931"/>
                <a:gd name="T88" fmla="*/ 0 w 2602"/>
                <a:gd name="T89" fmla="*/ 0 h 1931"/>
                <a:gd name="T90" fmla="*/ 0 w 2602"/>
                <a:gd name="T91" fmla="*/ 0 h 1931"/>
                <a:gd name="T92" fmla="*/ 0 w 2602"/>
                <a:gd name="T93" fmla="*/ 0 h 1931"/>
                <a:gd name="T94" fmla="*/ 0 w 2602"/>
                <a:gd name="T95" fmla="*/ 0 h 1931"/>
                <a:gd name="T96" fmla="*/ 0 w 2602"/>
                <a:gd name="T97" fmla="*/ 0 h 1931"/>
                <a:gd name="T98" fmla="*/ 0 w 2602"/>
                <a:gd name="T99" fmla="*/ 0 h 1931"/>
                <a:gd name="T100" fmla="*/ 0 w 2602"/>
                <a:gd name="T101" fmla="*/ 0 h 1931"/>
                <a:gd name="T102" fmla="*/ 0 w 2602"/>
                <a:gd name="T103" fmla="*/ 0 h 1931"/>
                <a:gd name="T104" fmla="*/ 0 w 2602"/>
                <a:gd name="T105" fmla="*/ 0 h 1931"/>
                <a:gd name="T106" fmla="*/ 0 w 2602"/>
                <a:gd name="T107" fmla="*/ 0 h 1931"/>
                <a:gd name="T108" fmla="*/ 0 w 2602"/>
                <a:gd name="T109" fmla="*/ 0 h 1931"/>
                <a:gd name="T110" fmla="*/ 0 w 2602"/>
                <a:gd name="T111" fmla="*/ 0 h 1931"/>
                <a:gd name="T112" fmla="*/ 0 w 2602"/>
                <a:gd name="T113" fmla="*/ 0 h 1931"/>
                <a:gd name="T114" fmla="*/ 0 w 2602"/>
                <a:gd name="T115" fmla="*/ 0 h 1931"/>
                <a:gd name="T116" fmla="*/ 0 w 2602"/>
                <a:gd name="T117" fmla="*/ 0 h 1931"/>
                <a:gd name="T118" fmla="*/ 0 w 2602"/>
                <a:gd name="T119" fmla="*/ 0 h 1931"/>
                <a:gd name="T120" fmla="*/ 0 w 2602"/>
                <a:gd name="T121" fmla="*/ 0 h 1931"/>
                <a:gd name="T122" fmla="*/ 0 w 2602"/>
                <a:gd name="T123" fmla="*/ 0 h 1931"/>
                <a:gd name="T124" fmla="*/ 0 w 2602"/>
                <a:gd name="T125" fmla="*/ 0 h 19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02"/>
                <a:gd name="T190" fmla="*/ 0 h 1931"/>
                <a:gd name="T191" fmla="*/ 2602 w 2602"/>
                <a:gd name="T192" fmla="*/ 1931 h 19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02" h="1931">
                  <a:moveTo>
                    <a:pt x="2602" y="74"/>
                  </a:moveTo>
                  <a:lnTo>
                    <a:pt x="2379" y="0"/>
                  </a:lnTo>
                  <a:lnTo>
                    <a:pt x="1469" y="238"/>
                  </a:lnTo>
                  <a:lnTo>
                    <a:pt x="1139" y="354"/>
                  </a:lnTo>
                  <a:lnTo>
                    <a:pt x="1005" y="370"/>
                  </a:lnTo>
                  <a:lnTo>
                    <a:pt x="842" y="403"/>
                  </a:lnTo>
                  <a:lnTo>
                    <a:pt x="782" y="430"/>
                  </a:lnTo>
                  <a:lnTo>
                    <a:pt x="728" y="469"/>
                  </a:lnTo>
                  <a:lnTo>
                    <a:pt x="702" y="495"/>
                  </a:lnTo>
                  <a:lnTo>
                    <a:pt x="678" y="526"/>
                  </a:lnTo>
                  <a:lnTo>
                    <a:pt x="0" y="1827"/>
                  </a:lnTo>
                  <a:lnTo>
                    <a:pt x="20" y="1849"/>
                  </a:lnTo>
                  <a:lnTo>
                    <a:pt x="65" y="1879"/>
                  </a:lnTo>
                  <a:lnTo>
                    <a:pt x="141" y="1911"/>
                  </a:lnTo>
                  <a:lnTo>
                    <a:pt x="165" y="1918"/>
                  </a:lnTo>
                  <a:lnTo>
                    <a:pt x="188" y="1931"/>
                  </a:lnTo>
                  <a:lnTo>
                    <a:pt x="536" y="1664"/>
                  </a:lnTo>
                  <a:lnTo>
                    <a:pt x="581" y="1609"/>
                  </a:lnTo>
                  <a:lnTo>
                    <a:pt x="618" y="1549"/>
                  </a:lnTo>
                  <a:lnTo>
                    <a:pt x="634" y="1507"/>
                  </a:lnTo>
                  <a:lnTo>
                    <a:pt x="636" y="1462"/>
                  </a:lnTo>
                  <a:lnTo>
                    <a:pt x="628" y="1425"/>
                  </a:lnTo>
                  <a:lnTo>
                    <a:pt x="550" y="1291"/>
                  </a:lnTo>
                  <a:lnTo>
                    <a:pt x="536" y="1257"/>
                  </a:lnTo>
                  <a:lnTo>
                    <a:pt x="544" y="1245"/>
                  </a:lnTo>
                  <a:lnTo>
                    <a:pt x="578" y="1247"/>
                  </a:lnTo>
                  <a:lnTo>
                    <a:pt x="608" y="1263"/>
                  </a:lnTo>
                  <a:lnTo>
                    <a:pt x="630" y="1283"/>
                  </a:lnTo>
                  <a:lnTo>
                    <a:pt x="650" y="1308"/>
                  </a:lnTo>
                  <a:lnTo>
                    <a:pt x="707" y="1435"/>
                  </a:lnTo>
                  <a:lnTo>
                    <a:pt x="830" y="1349"/>
                  </a:lnTo>
                  <a:lnTo>
                    <a:pt x="984" y="1174"/>
                  </a:lnTo>
                  <a:lnTo>
                    <a:pt x="1089" y="987"/>
                  </a:lnTo>
                  <a:lnTo>
                    <a:pt x="1086" y="943"/>
                  </a:lnTo>
                  <a:lnTo>
                    <a:pt x="1071" y="902"/>
                  </a:lnTo>
                  <a:lnTo>
                    <a:pt x="1050" y="865"/>
                  </a:lnTo>
                  <a:lnTo>
                    <a:pt x="961" y="758"/>
                  </a:lnTo>
                  <a:lnTo>
                    <a:pt x="937" y="723"/>
                  </a:lnTo>
                  <a:lnTo>
                    <a:pt x="919" y="681"/>
                  </a:lnTo>
                  <a:lnTo>
                    <a:pt x="919" y="666"/>
                  </a:lnTo>
                  <a:lnTo>
                    <a:pt x="942" y="655"/>
                  </a:lnTo>
                  <a:lnTo>
                    <a:pt x="953" y="650"/>
                  </a:lnTo>
                  <a:lnTo>
                    <a:pt x="1123" y="877"/>
                  </a:lnTo>
                  <a:lnTo>
                    <a:pt x="1165" y="956"/>
                  </a:lnTo>
                  <a:lnTo>
                    <a:pt x="1225" y="977"/>
                  </a:lnTo>
                  <a:lnTo>
                    <a:pt x="1283" y="987"/>
                  </a:lnTo>
                  <a:lnTo>
                    <a:pt x="1342" y="988"/>
                  </a:lnTo>
                  <a:lnTo>
                    <a:pt x="1395" y="983"/>
                  </a:lnTo>
                  <a:lnTo>
                    <a:pt x="1450" y="969"/>
                  </a:lnTo>
                  <a:lnTo>
                    <a:pt x="1502" y="943"/>
                  </a:lnTo>
                  <a:lnTo>
                    <a:pt x="1552" y="909"/>
                  </a:lnTo>
                  <a:lnTo>
                    <a:pt x="1596" y="862"/>
                  </a:lnTo>
                  <a:lnTo>
                    <a:pt x="1602" y="681"/>
                  </a:lnTo>
                  <a:lnTo>
                    <a:pt x="1579" y="632"/>
                  </a:lnTo>
                  <a:lnTo>
                    <a:pt x="1579" y="610"/>
                  </a:lnTo>
                  <a:lnTo>
                    <a:pt x="1588" y="587"/>
                  </a:lnTo>
                  <a:lnTo>
                    <a:pt x="1602" y="587"/>
                  </a:lnTo>
                  <a:lnTo>
                    <a:pt x="1634" y="605"/>
                  </a:lnTo>
                  <a:lnTo>
                    <a:pt x="1654" y="631"/>
                  </a:lnTo>
                  <a:lnTo>
                    <a:pt x="1665" y="658"/>
                  </a:lnTo>
                  <a:lnTo>
                    <a:pt x="1672" y="686"/>
                  </a:lnTo>
                  <a:lnTo>
                    <a:pt x="1672" y="804"/>
                  </a:lnTo>
                  <a:lnTo>
                    <a:pt x="2602" y="7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3" name="Freeform 48"/>
            <p:cNvSpPr>
              <a:spLocks/>
            </p:cNvSpPr>
            <p:nvPr/>
          </p:nvSpPr>
          <p:spPr bwMode="auto">
            <a:xfrm>
              <a:off x="1241" y="3631"/>
              <a:ext cx="35" cy="28"/>
            </a:xfrm>
            <a:custGeom>
              <a:avLst/>
              <a:gdLst>
                <a:gd name="T0" fmla="*/ 0 w 179"/>
                <a:gd name="T1" fmla="*/ 0 h 139"/>
                <a:gd name="T2" fmla="*/ 0 w 179"/>
                <a:gd name="T3" fmla="*/ 0 h 139"/>
                <a:gd name="T4" fmla="*/ 0 w 179"/>
                <a:gd name="T5" fmla="*/ 0 h 139"/>
                <a:gd name="T6" fmla="*/ 0 w 179"/>
                <a:gd name="T7" fmla="*/ 0 h 139"/>
                <a:gd name="T8" fmla="*/ 0 w 179"/>
                <a:gd name="T9" fmla="*/ 0 h 139"/>
                <a:gd name="T10" fmla="*/ 0 w 179"/>
                <a:gd name="T11" fmla="*/ 0 h 139"/>
                <a:gd name="T12" fmla="*/ 0 w 179"/>
                <a:gd name="T13" fmla="*/ 0 h 139"/>
                <a:gd name="T14" fmla="*/ 0 w 179"/>
                <a:gd name="T15" fmla="*/ 0 h 139"/>
                <a:gd name="T16" fmla="*/ 0 w 179"/>
                <a:gd name="T17" fmla="*/ 0 h 139"/>
                <a:gd name="T18" fmla="*/ 0 w 179"/>
                <a:gd name="T19" fmla="*/ 0 h 139"/>
                <a:gd name="T20" fmla="*/ 0 w 179"/>
                <a:gd name="T21" fmla="*/ 0 h 139"/>
                <a:gd name="T22" fmla="*/ 0 w 179"/>
                <a:gd name="T23" fmla="*/ 0 h 139"/>
                <a:gd name="T24" fmla="*/ 0 w 179"/>
                <a:gd name="T25" fmla="*/ 0 h 139"/>
                <a:gd name="T26" fmla="*/ 0 w 179"/>
                <a:gd name="T27" fmla="*/ 0 h 139"/>
                <a:gd name="T28" fmla="*/ 0 w 179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9"/>
                <a:gd name="T46" fmla="*/ 0 h 139"/>
                <a:gd name="T47" fmla="*/ 179 w 179"/>
                <a:gd name="T48" fmla="*/ 139 h 13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9" h="139">
                  <a:moveTo>
                    <a:pt x="34" y="6"/>
                  </a:moveTo>
                  <a:lnTo>
                    <a:pt x="19" y="20"/>
                  </a:lnTo>
                  <a:lnTo>
                    <a:pt x="10" y="66"/>
                  </a:lnTo>
                  <a:lnTo>
                    <a:pt x="3" y="113"/>
                  </a:lnTo>
                  <a:lnTo>
                    <a:pt x="0" y="126"/>
                  </a:lnTo>
                  <a:lnTo>
                    <a:pt x="76" y="139"/>
                  </a:lnTo>
                  <a:lnTo>
                    <a:pt x="94" y="130"/>
                  </a:lnTo>
                  <a:lnTo>
                    <a:pt x="112" y="118"/>
                  </a:lnTo>
                  <a:lnTo>
                    <a:pt x="126" y="106"/>
                  </a:lnTo>
                  <a:lnTo>
                    <a:pt x="136" y="90"/>
                  </a:lnTo>
                  <a:lnTo>
                    <a:pt x="147" y="76"/>
                  </a:lnTo>
                  <a:lnTo>
                    <a:pt x="171" y="40"/>
                  </a:lnTo>
                  <a:lnTo>
                    <a:pt x="179" y="24"/>
                  </a:lnTo>
                  <a:lnTo>
                    <a:pt x="53" y="0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4" name="Freeform 49"/>
            <p:cNvSpPr>
              <a:spLocks/>
            </p:cNvSpPr>
            <p:nvPr/>
          </p:nvSpPr>
          <p:spPr bwMode="auto">
            <a:xfrm>
              <a:off x="1154" y="3635"/>
              <a:ext cx="75" cy="44"/>
            </a:xfrm>
            <a:custGeom>
              <a:avLst/>
              <a:gdLst>
                <a:gd name="T0" fmla="*/ 0 w 372"/>
                <a:gd name="T1" fmla="*/ 0 h 224"/>
                <a:gd name="T2" fmla="*/ 0 w 372"/>
                <a:gd name="T3" fmla="*/ 0 h 224"/>
                <a:gd name="T4" fmla="*/ 0 w 372"/>
                <a:gd name="T5" fmla="*/ 0 h 224"/>
                <a:gd name="T6" fmla="*/ 0 w 372"/>
                <a:gd name="T7" fmla="*/ 0 h 224"/>
                <a:gd name="T8" fmla="*/ 0 w 372"/>
                <a:gd name="T9" fmla="*/ 0 h 224"/>
                <a:gd name="T10" fmla="*/ 0 w 372"/>
                <a:gd name="T11" fmla="*/ 0 h 224"/>
                <a:gd name="T12" fmla="*/ 0 w 372"/>
                <a:gd name="T13" fmla="*/ 0 h 224"/>
                <a:gd name="T14" fmla="*/ 0 w 372"/>
                <a:gd name="T15" fmla="*/ 0 h 224"/>
                <a:gd name="T16" fmla="*/ 0 w 372"/>
                <a:gd name="T17" fmla="*/ 0 h 224"/>
                <a:gd name="T18" fmla="*/ 0 w 372"/>
                <a:gd name="T19" fmla="*/ 0 h 224"/>
                <a:gd name="T20" fmla="*/ 0 w 372"/>
                <a:gd name="T21" fmla="*/ 0 h 224"/>
                <a:gd name="T22" fmla="*/ 0 w 372"/>
                <a:gd name="T23" fmla="*/ 0 h 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72"/>
                <a:gd name="T37" fmla="*/ 0 h 224"/>
                <a:gd name="T38" fmla="*/ 372 w 372"/>
                <a:gd name="T39" fmla="*/ 224 h 2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72" h="224">
                  <a:moveTo>
                    <a:pt x="325" y="0"/>
                  </a:moveTo>
                  <a:lnTo>
                    <a:pt x="281" y="0"/>
                  </a:lnTo>
                  <a:lnTo>
                    <a:pt x="236" y="6"/>
                  </a:lnTo>
                  <a:lnTo>
                    <a:pt x="0" y="80"/>
                  </a:lnTo>
                  <a:lnTo>
                    <a:pt x="50" y="124"/>
                  </a:lnTo>
                  <a:lnTo>
                    <a:pt x="78" y="145"/>
                  </a:lnTo>
                  <a:lnTo>
                    <a:pt x="241" y="224"/>
                  </a:lnTo>
                  <a:lnTo>
                    <a:pt x="267" y="206"/>
                  </a:lnTo>
                  <a:lnTo>
                    <a:pt x="309" y="160"/>
                  </a:lnTo>
                  <a:lnTo>
                    <a:pt x="327" y="132"/>
                  </a:lnTo>
                  <a:lnTo>
                    <a:pt x="372" y="1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5" name="Freeform 50"/>
            <p:cNvSpPr>
              <a:spLocks/>
            </p:cNvSpPr>
            <p:nvPr/>
          </p:nvSpPr>
          <p:spPr bwMode="auto">
            <a:xfrm>
              <a:off x="1131" y="3570"/>
              <a:ext cx="10" cy="50"/>
            </a:xfrm>
            <a:custGeom>
              <a:avLst/>
              <a:gdLst>
                <a:gd name="T0" fmla="*/ 0 w 49"/>
                <a:gd name="T1" fmla="*/ 0 h 250"/>
                <a:gd name="T2" fmla="*/ 0 w 49"/>
                <a:gd name="T3" fmla="*/ 0 h 250"/>
                <a:gd name="T4" fmla="*/ 0 w 49"/>
                <a:gd name="T5" fmla="*/ 0 h 250"/>
                <a:gd name="T6" fmla="*/ 0 w 49"/>
                <a:gd name="T7" fmla="*/ 0 h 250"/>
                <a:gd name="T8" fmla="*/ 0 w 49"/>
                <a:gd name="T9" fmla="*/ 0 h 250"/>
                <a:gd name="T10" fmla="*/ 0 w 49"/>
                <a:gd name="T11" fmla="*/ 0 h 250"/>
                <a:gd name="T12" fmla="*/ 0 w 49"/>
                <a:gd name="T13" fmla="*/ 0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50"/>
                <a:gd name="T23" fmla="*/ 49 w 49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50">
                  <a:moveTo>
                    <a:pt x="26" y="48"/>
                  </a:moveTo>
                  <a:lnTo>
                    <a:pt x="0" y="0"/>
                  </a:lnTo>
                  <a:lnTo>
                    <a:pt x="21" y="192"/>
                  </a:lnTo>
                  <a:lnTo>
                    <a:pt x="41" y="250"/>
                  </a:lnTo>
                  <a:lnTo>
                    <a:pt x="49" y="238"/>
                  </a:lnTo>
                  <a:lnTo>
                    <a:pt x="32" y="17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6" name="Freeform 51"/>
            <p:cNvSpPr>
              <a:spLocks/>
            </p:cNvSpPr>
            <p:nvPr/>
          </p:nvSpPr>
          <p:spPr bwMode="auto">
            <a:xfrm>
              <a:off x="1117" y="3585"/>
              <a:ext cx="9" cy="39"/>
            </a:xfrm>
            <a:custGeom>
              <a:avLst/>
              <a:gdLst>
                <a:gd name="T0" fmla="*/ 0 w 46"/>
                <a:gd name="T1" fmla="*/ 0 h 194"/>
                <a:gd name="T2" fmla="*/ 0 w 46"/>
                <a:gd name="T3" fmla="*/ 0 h 194"/>
                <a:gd name="T4" fmla="*/ 0 w 46"/>
                <a:gd name="T5" fmla="*/ 0 h 194"/>
                <a:gd name="T6" fmla="*/ 0 w 46"/>
                <a:gd name="T7" fmla="*/ 0 h 194"/>
                <a:gd name="T8" fmla="*/ 0 w 46"/>
                <a:gd name="T9" fmla="*/ 0 h 194"/>
                <a:gd name="T10" fmla="*/ 0 w 46"/>
                <a:gd name="T11" fmla="*/ 0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4"/>
                <a:gd name="T20" fmla="*/ 46 w 4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4">
                  <a:moveTo>
                    <a:pt x="46" y="194"/>
                  </a:moveTo>
                  <a:lnTo>
                    <a:pt x="34" y="86"/>
                  </a:lnTo>
                  <a:lnTo>
                    <a:pt x="21" y="40"/>
                  </a:lnTo>
                  <a:lnTo>
                    <a:pt x="0" y="0"/>
                  </a:lnTo>
                  <a:lnTo>
                    <a:pt x="26" y="194"/>
                  </a:lnTo>
                  <a:lnTo>
                    <a:pt x="46" y="1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7" name="Freeform 52"/>
            <p:cNvSpPr>
              <a:spLocks/>
            </p:cNvSpPr>
            <p:nvPr/>
          </p:nvSpPr>
          <p:spPr bwMode="auto">
            <a:xfrm>
              <a:off x="1019" y="3652"/>
              <a:ext cx="80" cy="52"/>
            </a:xfrm>
            <a:custGeom>
              <a:avLst/>
              <a:gdLst>
                <a:gd name="T0" fmla="*/ 0 w 400"/>
                <a:gd name="T1" fmla="*/ 0 h 261"/>
                <a:gd name="T2" fmla="*/ 0 w 400"/>
                <a:gd name="T3" fmla="*/ 0 h 261"/>
                <a:gd name="T4" fmla="*/ 0 w 400"/>
                <a:gd name="T5" fmla="*/ 0 h 261"/>
                <a:gd name="T6" fmla="*/ 0 w 400"/>
                <a:gd name="T7" fmla="*/ 0 h 261"/>
                <a:gd name="T8" fmla="*/ 0 w 400"/>
                <a:gd name="T9" fmla="*/ 0 h 261"/>
                <a:gd name="T10" fmla="*/ 0 w 400"/>
                <a:gd name="T11" fmla="*/ 0 h 261"/>
                <a:gd name="T12" fmla="*/ 0 w 400"/>
                <a:gd name="T13" fmla="*/ 0 h 261"/>
                <a:gd name="T14" fmla="*/ 0 w 400"/>
                <a:gd name="T15" fmla="*/ 0 h 261"/>
                <a:gd name="T16" fmla="*/ 0 w 400"/>
                <a:gd name="T17" fmla="*/ 0 h 261"/>
                <a:gd name="T18" fmla="*/ 0 w 400"/>
                <a:gd name="T19" fmla="*/ 0 h 261"/>
                <a:gd name="T20" fmla="*/ 0 w 400"/>
                <a:gd name="T21" fmla="*/ 0 h 261"/>
                <a:gd name="T22" fmla="*/ 0 w 400"/>
                <a:gd name="T23" fmla="*/ 0 h 261"/>
                <a:gd name="T24" fmla="*/ 0 w 400"/>
                <a:gd name="T25" fmla="*/ 0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0"/>
                <a:gd name="T40" fmla="*/ 0 h 261"/>
                <a:gd name="T41" fmla="*/ 400 w 400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0" h="261">
                  <a:moveTo>
                    <a:pt x="44" y="7"/>
                  </a:moveTo>
                  <a:lnTo>
                    <a:pt x="0" y="20"/>
                  </a:lnTo>
                  <a:lnTo>
                    <a:pt x="102" y="148"/>
                  </a:lnTo>
                  <a:lnTo>
                    <a:pt x="129" y="178"/>
                  </a:lnTo>
                  <a:lnTo>
                    <a:pt x="222" y="261"/>
                  </a:lnTo>
                  <a:lnTo>
                    <a:pt x="260" y="248"/>
                  </a:lnTo>
                  <a:lnTo>
                    <a:pt x="325" y="204"/>
                  </a:lnTo>
                  <a:lnTo>
                    <a:pt x="351" y="177"/>
                  </a:lnTo>
                  <a:lnTo>
                    <a:pt x="372" y="144"/>
                  </a:lnTo>
                  <a:lnTo>
                    <a:pt x="398" y="72"/>
                  </a:lnTo>
                  <a:lnTo>
                    <a:pt x="400" y="33"/>
                  </a:lnTo>
                  <a:lnTo>
                    <a:pt x="94" y="0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8" name="Freeform 53"/>
            <p:cNvSpPr>
              <a:spLocks/>
            </p:cNvSpPr>
            <p:nvPr/>
          </p:nvSpPr>
          <p:spPr bwMode="auto">
            <a:xfrm>
              <a:off x="953" y="3565"/>
              <a:ext cx="96" cy="76"/>
            </a:xfrm>
            <a:custGeom>
              <a:avLst/>
              <a:gdLst>
                <a:gd name="T0" fmla="*/ 0 w 479"/>
                <a:gd name="T1" fmla="*/ 0 h 384"/>
                <a:gd name="T2" fmla="*/ 0 w 479"/>
                <a:gd name="T3" fmla="*/ 0 h 384"/>
                <a:gd name="T4" fmla="*/ 0 w 479"/>
                <a:gd name="T5" fmla="*/ 0 h 384"/>
                <a:gd name="T6" fmla="*/ 0 w 479"/>
                <a:gd name="T7" fmla="*/ 0 h 384"/>
                <a:gd name="T8" fmla="*/ 0 w 479"/>
                <a:gd name="T9" fmla="*/ 0 h 384"/>
                <a:gd name="T10" fmla="*/ 0 w 479"/>
                <a:gd name="T11" fmla="*/ 0 h 384"/>
                <a:gd name="T12" fmla="*/ 0 w 479"/>
                <a:gd name="T13" fmla="*/ 0 h 384"/>
                <a:gd name="T14" fmla="*/ 0 w 479"/>
                <a:gd name="T15" fmla="*/ 0 h 384"/>
                <a:gd name="T16" fmla="*/ 0 w 479"/>
                <a:gd name="T17" fmla="*/ 0 h 384"/>
                <a:gd name="T18" fmla="*/ 0 w 479"/>
                <a:gd name="T19" fmla="*/ 0 h 384"/>
                <a:gd name="T20" fmla="*/ 0 w 479"/>
                <a:gd name="T21" fmla="*/ 0 h 384"/>
                <a:gd name="T22" fmla="*/ 0 w 479"/>
                <a:gd name="T23" fmla="*/ 0 h 384"/>
                <a:gd name="T24" fmla="*/ 0 w 479"/>
                <a:gd name="T25" fmla="*/ 0 h 384"/>
                <a:gd name="T26" fmla="*/ 0 w 479"/>
                <a:gd name="T27" fmla="*/ 0 h 384"/>
                <a:gd name="T28" fmla="*/ 0 w 479"/>
                <a:gd name="T29" fmla="*/ 0 h 384"/>
                <a:gd name="T30" fmla="*/ 0 w 479"/>
                <a:gd name="T31" fmla="*/ 0 h 384"/>
                <a:gd name="T32" fmla="*/ 0 w 479"/>
                <a:gd name="T33" fmla="*/ 0 h 384"/>
                <a:gd name="T34" fmla="*/ 0 w 479"/>
                <a:gd name="T35" fmla="*/ 0 h 384"/>
                <a:gd name="T36" fmla="*/ 0 w 479"/>
                <a:gd name="T37" fmla="*/ 0 h 384"/>
                <a:gd name="T38" fmla="*/ 0 w 479"/>
                <a:gd name="T39" fmla="*/ 0 h 384"/>
                <a:gd name="T40" fmla="*/ 0 w 479"/>
                <a:gd name="T41" fmla="*/ 0 h 3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9"/>
                <a:gd name="T64" fmla="*/ 0 h 384"/>
                <a:gd name="T65" fmla="*/ 479 w 479"/>
                <a:gd name="T66" fmla="*/ 384 h 38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9" h="384">
                  <a:moveTo>
                    <a:pt x="185" y="13"/>
                  </a:moveTo>
                  <a:lnTo>
                    <a:pt x="84" y="20"/>
                  </a:lnTo>
                  <a:lnTo>
                    <a:pt x="65" y="36"/>
                  </a:lnTo>
                  <a:lnTo>
                    <a:pt x="21" y="102"/>
                  </a:lnTo>
                  <a:lnTo>
                    <a:pt x="5" y="160"/>
                  </a:lnTo>
                  <a:lnTo>
                    <a:pt x="0" y="225"/>
                  </a:lnTo>
                  <a:lnTo>
                    <a:pt x="16" y="285"/>
                  </a:lnTo>
                  <a:lnTo>
                    <a:pt x="50" y="336"/>
                  </a:lnTo>
                  <a:lnTo>
                    <a:pt x="139" y="377"/>
                  </a:lnTo>
                  <a:lnTo>
                    <a:pt x="191" y="384"/>
                  </a:lnTo>
                  <a:lnTo>
                    <a:pt x="296" y="382"/>
                  </a:lnTo>
                  <a:lnTo>
                    <a:pt x="453" y="362"/>
                  </a:lnTo>
                  <a:lnTo>
                    <a:pt x="479" y="296"/>
                  </a:lnTo>
                  <a:lnTo>
                    <a:pt x="479" y="225"/>
                  </a:lnTo>
                  <a:lnTo>
                    <a:pt x="466" y="146"/>
                  </a:lnTo>
                  <a:lnTo>
                    <a:pt x="469" y="68"/>
                  </a:lnTo>
                  <a:lnTo>
                    <a:pt x="437" y="28"/>
                  </a:lnTo>
                  <a:lnTo>
                    <a:pt x="395" y="8"/>
                  </a:lnTo>
                  <a:lnTo>
                    <a:pt x="346" y="0"/>
                  </a:lnTo>
                  <a:lnTo>
                    <a:pt x="295" y="0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F2B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69" name="Freeform 54"/>
            <p:cNvSpPr>
              <a:spLocks/>
            </p:cNvSpPr>
            <p:nvPr/>
          </p:nvSpPr>
          <p:spPr bwMode="auto">
            <a:xfrm>
              <a:off x="920" y="3579"/>
              <a:ext cx="20" cy="31"/>
            </a:xfrm>
            <a:custGeom>
              <a:avLst/>
              <a:gdLst>
                <a:gd name="T0" fmla="*/ 0 w 102"/>
                <a:gd name="T1" fmla="*/ 0 h 154"/>
                <a:gd name="T2" fmla="*/ 0 w 102"/>
                <a:gd name="T3" fmla="*/ 0 h 154"/>
                <a:gd name="T4" fmla="*/ 0 w 102"/>
                <a:gd name="T5" fmla="*/ 0 h 154"/>
                <a:gd name="T6" fmla="*/ 0 w 102"/>
                <a:gd name="T7" fmla="*/ 0 h 154"/>
                <a:gd name="T8" fmla="*/ 0 w 102"/>
                <a:gd name="T9" fmla="*/ 0 h 154"/>
                <a:gd name="T10" fmla="*/ 0 w 102"/>
                <a:gd name="T11" fmla="*/ 0 h 154"/>
                <a:gd name="T12" fmla="*/ 0 w 102"/>
                <a:gd name="T13" fmla="*/ 0 h 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154"/>
                <a:gd name="T23" fmla="*/ 102 w 102"/>
                <a:gd name="T24" fmla="*/ 154 h 1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154">
                  <a:moveTo>
                    <a:pt x="46" y="154"/>
                  </a:moveTo>
                  <a:lnTo>
                    <a:pt x="78" y="140"/>
                  </a:lnTo>
                  <a:lnTo>
                    <a:pt x="88" y="98"/>
                  </a:lnTo>
                  <a:lnTo>
                    <a:pt x="91" y="46"/>
                  </a:lnTo>
                  <a:lnTo>
                    <a:pt x="102" y="0"/>
                  </a:lnTo>
                  <a:lnTo>
                    <a:pt x="0" y="88"/>
                  </a:lnTo>
                  <a:lnTo>
                    <a:pt x="46" y="154"/>
                  </a:lnTo>
                  <a:close/>
                </a:path>
              </a:pathLst>
            </a:custGeom>
            <a:solidFill>
              <a:srgbClr val="BF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0" name="Freeform 55"/>
            <p:cNvSpPr>
              <a:spLocks/>
            </p:cNvSpPr>
            <p:nvPr/>
          </p:nvSpPr>
          <p:spPr bwMode="auto">
            <a:xfrm>
              <a:off x="902" y="3618"/>
              <a:ext cx="15" cy="10"/>
            </a:xfrm>
            <a:custGeom>
              <a:avLst/>
              <a:gdLst>
                <a:gd name="T0" fmla="*/ 0 w 76"/>
                <a:gd name="T1" fmla="*/ 0 h 50"/>
                <a:gd name="T2" fmla="*/ 0 w 76"/>
                <a:gd name="T3" fmla="*/ 0 h 50"/>
                <a:gd name="T4" fmla="*/ 0 w 76"/>
                <a:gd name="T5" fmla="*/ 0 h 50"/>
                <a:gd name="T6" fmla="*/ 0 w 76"/>
                <a:gd name="T7" fmla="*/ 0 h 50"/>
                <a:gd name="T8" fmla="*/ 0 w 76"/>
                <a:gd name="T9" fmla="*/ 0 h 50"/>
                <a:gd name="T10" fmla="*/ 0 w 76"/>
                <a:gd name="T11" fmla="*/ 0 h 50"/>
                <a:gd name="T12" fmla="*/ 0 w 7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50"/>
                <a:gd name="T23" fmla="*/ 76 w 7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50">
                  <a:moveTo>
                    <a:pt x="10" y="50"/>
                  </a:moveTo>
                  <a:lnTo>
                    <a:pt x="32" y="44"/>
                  </a:lnTo>
                  <a:lnTo>
                    <a:pt x="52" y="35"/>
                  </a:lnTo>
                  <a:lnTo>
                    <a:pt x="66" y="20"/>
                  </a:lnTo>
                  <a:lnTo>
                    <a:pt x="76" y="0"/>
                  </a:lnTo>
                  <a:lnTo>
                    <a:pt x="0" y="40"/>
                  </a:lnTo>
                  <a:lnTo>
                    <a:pt x="10" y="5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1" name="Freeform 56"/>
            <p:cNvSpPr>
              <a:spLocks/>
            </p:cNvSpPr>
            <p:nvPr/>
          </p:nvSpPr>
          <p:spPr bwMode="auto">
            <a:xfrm>
              <a:off x="884" y="3593"/>
              <a:ext cx="22" cy="21"/>
            </a:xfrm>
            <a:custGeom>
              <a:avLst/>
              <a:gdLst>
                <a:gd name="T0" fmla="*/ 0 w 107"/>
                <a:gd name="T1" fmla="*/ 0 h 104"/>
                <a:gd name="T2" fmla="*/ 0 w 107"/>
                <a:gd name="T3" fmla="*/ 0 h 104"/>
                <a:gd name="T4" fmla="*/ 0 w 107"/>
                <a:gd name="T5" fmla="*/ 0 h 104"/>
                <a:gd name="T6" fmla="*/ 0 w 107"/>
                <a:gd name="T7" fmla="*/ 0 h 104"/>
                <a:gd name="T8" fmla="*/ 0 w 107"/>
                <a:gd name="T9" fmla="*/ 0 h 104"/>
                <a:gd name="T10" fmla="*/ 0 w 107"/>
                <a:gd name="T11" fmla="*/ 0 h 104"/>
                <a:gd name="T12" fmla="*/ 0 w 107"/>
                <a:gd name="T13" fmla="*/ 0 h 104"/>
                <a:gd name="T14" fmla="*/ 0 w 107"/>
                <a:gd name="T15" fmla="*/ 0 h 104"/>
                <a:gd name="T16" fmla="*/ 0 w 107"/>
                <a:gd name="T17" fmla="*/ 0 h 104"/>
                <a:gd name="T18" fmla="*/ 0 w 107"/>
                <a:gd name="T19" fmla="*/ 0 h 104"/>
                <a:gd name="T20" fmla="*/ 0 w 107"/>
                <a:gd name="T21" fmla="*/ 0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104"/>
                <a:gd name="T35" fmla="*/ 107 w 107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104">
                  <a:moveTo>
                    <a:pt x="68" y="86"/>
                  </a:moveTo>
                  <a:lnTo>
                    <a:pt x="80" y="76"/>
                  </a:lnTo>
                  <a:lnTo>
                    <a:pt x="98" y="70"/>
                  </a:lnTo>
                  <a:lnTo>
                    <a:pt x="107" y="50"/>
                  </a:lnTo>
                  <a:lnTo>
                    <a:pt x="102" y="30"/>
                  </a:lnTo>
                  <a:lnTo>
                    <a:pt x="92" y="12"/>
                  </a:lnTo>
                  <a:lnTo>
                    <a:pt x="80" y="0"/>
                  </a:lnTo>
                  <a:lnTo>
                    <a:pt x="0" y="70"/>
                  </a:lnTo>
                  <a:lnTo>
                    <a:pt x="39" y="104"/>
                  </a:lnTo>
                  <a:lnTo>
                    <a:pt x="57" y="98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2" name="Freeform 57"/>
            <p:cNvSpPr>
              <a:spLocks/>
            </p:cNvSpPr>
            <p:nvPr/>
          </p:nvSpPr>
          <p:spPr bwMode="auto">
            <a:xfrm>
              <a:off x="859" y="3560"/>
              <a:ext cx="35" cy="37"/>
            </a:xfrm>
            <a:custGeom>
              <a:avLst/>
              <a:gdLst>
                <a:gd name="T0" fmla="*/ 0 w 172"/>
                <a:gd name="T1" fmla="*/ 0 h 183"/>
                <a:gd name="T2" fmla="*/ 0 w 172"/>
                <a:gd name="T3" fmla="*/ 0 h 183"/>
                <a:gd name="T4" fmla="*/ 0 w 172"/>
                <a:gd name="T5" fmla="*/ 0 h 183"/>
                <a:gd name="T6" fmla="*/ 0 w 172"/>
                <a:gd name="T7" fmla="*/ 0 h 183"/>
                <a:gd name="T8" fmla="*/ 0 w 172"/>
                <a:gd name="T9" fmla="*/ 0 h 183"/>
                <a:gd name="T10" fmla="*/ 0 w 172"/>
                <a:gd name="T11" fmla="*/ 0 h 183"/>
                <a:gd name="T12" fmla="*/ 0 w 172"/>
                <a:gd name="T13" fmla="*/ 0 h 183"/>
                <a:gd name="T14" fmla="*/ 0 w 172"/>
                <a:gd name="T15" fmla="*/ 0 h 183"/>
                <a:gd name="T16" fmla="*/ 0 w 172"/>
                <a:gd name="T17" fmla="*/ 0 h 183"/>
                <a:gd name="T18" fmla="*/ 0 w 172"/>
                <a:gd name="T19" fmla="*/ 0 h 183"/>
                <a:gd name="T20" fmla="*/ 0 w 172"/>
                <a:gd name="T21" fmla="*/ 0 h 183"/>
                <a:gd name="T22" fmla="*/ 0 w 172"/>
                <a:gd name="T23" fmla="*/ 0 h 183"/>
                <a:gd name="T24" fmla="*/ 0 w 172"/>
                <a:gd name="T25" fmla="*/ 0 h 183"/>
                <a:gd name="T26" fmla="*/ 0 w 172"/>
                <a:gd name="T27" fmla="*/ 0 h 1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183"/>
                <a:gd name="T44" fmla="*/ 172 w 172"/>
                <a:gd name="T45" fmla="*/ 183 h 18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183">
                  <a:moveTo>
                    <a:pt x="14" y="95"/>
                  </a:moveTo>
                  <a:lnTo>
                    <a:pt x="38" y="129"/>
                  </a:lnTo>
                  <a:lnTo>
                    <a:pt x="79" y="173"/>
                  </a:lnTo>
                  <a:lnTo>
                    <a:pt x="98" y="183"/>
                  </a:lnTo>
                  <a:lnTo>
                    <a:pt x="172" y="115"/>
                  </a:lnTo>
                  <a:lnTo>
                    <a:pt x="78" y="0"/>
                  </a:lnTo>
                  <a:lnTo>
                    <a:pt x="84" y="15"/>
                  </a:lnTo>
                  <a:lnTo>
                    <a:pt x="79" y="29"/>
                  </a:lnTo>
                  <a:lnTo>
                    <a:pt x="74" y="41"/>
                  </a:lnTo>
                  <a:lnTo>
                    <a:pt x="64" y="49"/>
                  </a:lnTo>
                  <a:lnTo>
                    <a:pt x="50" y="57"/>
                  </a:lnTo>
                  <a:lnTo>
                    <a:pt x="18" y="63"/>
                  </a:lnTo>
                  <a:lnTo>
                    <a:pt x="0" y="61"/>
                  </a:lnTo>
                  <a:lnTo>
                    <a:pt x="14" y="9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3" name="Freeform 58"/>
            <p:cNvSpPr>
              <a:spLocks/>
            </p:cNvSpPr>
            <p:nvPr/>
          </p:nvSpPr>
          <p:spPr bwMode="auto">
            <a:xfrm>
              <a:off x="854" y="3633"/>
              <a:ext cx="37" cy="22"/>
            </a:xfrm>
            <a:custGeom>
              <a:avLst/>
              <a:gdLst>
                <a:gd name="T0" fmla="*/ 0 w 184"/>
                <a:gd name="T1" fmla="*/ 0 h 110"/>
                <a:gd name="T2" fmla="*/ 0 w 184"/>
                <a:gd name="T3" fmla="*/ 0 h 110"/>
                <a:gd name="T4" fmla="*/ 0 w 184"/>
                <a:gd name="T5" fmla="*/ 0 h 110"/>
                <a:gd name="T6" fmla="*/ 0 w 184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4"/>
                <a:gd name="T13" fmla="*/ 0 h 110"/>
                <a:gd name="T14" fmla="*/ 184 w 184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4" h="110">
                  <a:moveTo>
                    <a:pt x="0" y="110"/>
                  </a:moveTo>
                  <a:lnTo>
                    <a:pt x="184" y="32"/>
                  </a:lnTo>
                  <a:lnTo>
                    <a:pt x="184" y="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4" name="Freeform 59"/>
            <p:cNvSpPr>
              <a:spLocks/>
            </p:cNvSpPr>
            <p:nvPr/>
          </p:nvSpPr>
          <p:spPr bwMode="auto">
            <a:xfrm>
              <a:off x="830" y="3616"/>
              <a:ext cx="51" cy="39"/>
            </a:xfrm>
            <a:custGeom>
              <a:avLst/>
              <a:gdLst>
                <a:gd name="T0" fmla="*/ 0 w 258"/>
                <a:gd name="T1" fmla="*/ 0 h 191"/>
                <a:gd name="T2" fmla="*/ 0 w 258"/>
                <a:gd name="T3" fmla="*/ 0 h 191"/>
                <a:gd name="T4" fmla="*/ 0 w 258"/>
                <a:gd name="T5" fmla="*/ 0 h 191"/>
                <a:gd name="T6" fmla="*/ 0 w 258"/>
                <a:gd name="T7" fmla="*/ 0 h 191"/>
                <a:gd name="T8" fmla="*/ 0 w 258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91"/>
                <a:gd name="T17" fmla="*/ 258 w 258"/>
                <a:gd name="T18" fmla="*/ 191 h 1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91">
                  <a:moveTo>
                    <a:pt x="258" y="19"/>
                  </a:moveTo>
                  <a:lnTo>
                    <a:pt x="226" y="0"/>
                  </a:lnTo>
                  <a:lnTo>
                    <a:pt x="25" y="165"/>
                  </a:lnTo>
                  <a:lnTo>
                    <a:pt x="0" y="191"/>
                  </a:lnTo>
                  <a:lnTo>
                    <a:pt x="258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75" name="Freeform 60"/>
            <p:cNvSpPr>
              <a:spLocks/>
            </p:cNvSpPr>
            <p:nvPr/>
          </p:nvSpPr>
          <p:spPr bwMode="auto">
            <a:xfrm>
              <a:off x="777" y="3585"/>
              <a:ext cx="90" cy="96"/>
            </a:xfrm>
            <a:custGeom>
              <a:avLst/>
              <a:gdLst>
                <a:gd name="T0" fmla="*/ 0 w 450"/>
                <a:gd name="T1" fmla="*/ 0 h 480"/>
                <a:gd name="T2" fmla="*/ 0 w 450"/>
                <a:gd name="T3" fmla="*/ 0 h 480"/>
                <a:gd name="T4" fmla="*/ 0 w 450"/>
                <a:gd name="T5" fmla="*/ 0 h 480"/>
                <a:gd name="T6" fmla="*/ 0 w 450"/>
                <a:gd name="T7" fmla="*/ 0 h 480"/>
                <a:gd name="T8" fmla="*/ 0 w 450"/>
                <a:gd name="T9" fmla="*/ 0 h 480"/>
                <a:gd name="T10" fmla="*/ 0 w 450"/>
                <a:gd name="T11" fmla="*/ 0 h 480"/>
                <a:gd name="T12" fmla="*/ 0 w 450"/>
                <a:gd name="T13" fmla="*/ 0 h 480"/>
                <a:gd name="T14" fmla="*/ 0 w 450"/>
                <a:gd name="T15" fmla="*/ 0 h 480"/>
                <a:gd name="T16" fmla="*/ 0 w 450"/>
                <a:gd name="T17" fmla="*/ 0 h 4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0"/>
                <a:gd name="T28" fmla="*/ 0 h 480"/>
                <a:gd name="T29" fmla="*/ 450 w 450"/>
                <a:gd name="T30" fmla="*/ 480 h 4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0" h="480">
                  <a:moveTo>
                    <a:pt x="308" y="238"/>
                  </a:moveTo>
                  <a:lnTo>
                    <a:pt x="368" y="188"/>
                  </a:lnTo>
                  <a:lnTo>
                    <a:pt x="428" y="126"/>
                  </a:lnTo>
                  <a:lnTo>
                    <a:pt x="448" y="96"/>
                  </a:lnTo>
                  <a:lnTo>
                    <a:pt x="450" y="64"/>
                  </a:lnTo>
                  <a:lnTo>
                    <a:pt x="429" y="32"/>
                  </a:lnTo>
                  <a:lnTo>
                    <a:pt x="384" y="0"/>
                  </a:lnTo>
                  <a:lnTo>
                    <a:pt x="0" y="480"/>
                  </a:lnTo>
                  <a:lnTo>
                    <a:pt x="308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cxnSp>
        <p:nvCxnSpPr>
          <p:cNvPr id="9" name="Straight Connector 51"/>
          <p:cNvCxnSpPr/>
          <p:nvPr/>
        </p:nvCxnSpPr>
        <p:spPr>
          <a:xfrm>
            <a:off x="7086600" y="1371600"/>
            <a:ext cx="0" cy="9906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5"/>
          <p:cNvSpPr txBox="1">
            <a:spLocks noChangeArrowheads="1"/>
          </p:cNvSpPr>
          <p:nvPr/>
        </p:nvSpPr>
        <p:spPr bwMode="auto">
          <a:xfrm>
            <a:off x="359284" y="1403788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600" b="1" dirty="0">
                <a:solidFill>
                  <a:srgbClr val="FF0000"/>
                </a:solidFill>
                <a:latin typeface="+mn-lt"/>
              </a:rPr>
              <a:t>CẮT CHỮ </a:t>
            </a:r>
            <a:r>
              <a:rPr lang="vi-VN" altLang="en-US" sz="3600" b="1" dirty="0" smtClean="0">
                <a:solidFill>
                  <a:srgbClr val="FF0000"/>
                </a:solidFill>
                <a:latin typeface="+mn-lt"/>
              </a:rPr>
              <a:t>T</a:t>
            </a:r>
            <a:endParaRPr lang="en-MY" altLang="en-US" sz="3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219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3.33333E-6 0.1666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0.11667 -0.0011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28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6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 0.5888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4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0116 L 0.225 -0.0011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28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 0.5888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444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-0.00116 L 0.33333 -0.0011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28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3.33333E-6 0.1666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294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M0</cp:lastModifiedBy>
  <cp:revision>25</cp:revision>
  <dcterms:created xsi:type="dcterms:W3CDTF">2016-11-02T01:37:57Z</dcterms:created>
  <dcterms:modified xsi:type="dcterms:W3CDTF">2020-11-16T05:10:53Z</dcterms:modified>
</cp:coreProperties>
</file>