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94" r:id="rId2"/>
    <p:sldId id="295" r:id="rId3"/>
    <p:sldId id="272" r:id="rId4"/>
    <p:sldId id="273" r:id="rId5"/>
    <p:sldId id="274" r:id="rId6"/>
    <p:sldId id="275" r:id="rId7"/>
    <p:sldId id="276" r:id="rId8"/>
    <p:sldId id="277" r:id="rId9"/>
    <p:sldId id="279" r:id="rId10"/>
    <p:sldId id="280" r:id="rId11"/>
    <p:sldId id="281" r:id="rId12"/>
    <p:sldId id="282" r:id="rId13"/>
    <p:sldId id="283" r:id="rId14"/>
    <p:sldId id="286" r:id="rId15"/>
    <p:sldId id="287" r:id="rId16"/>
    <p:sldId id="291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040A4-B898-4B3F-B2F2-4C62D7DDA11F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5FDD8-EB1A-4824-ADD7-E6D075FAC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406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77B9-3B3D-4063-93B6-D12363D732B5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77B9-3B3D-4063-93B6-D12363D732B5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77B9-3B3D-4063-93B6-D12363D732B5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77B9-3B3D-4063-93B6-D12363D732B5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77B9-3B3D-4063-93B6-D12363D732B5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77B9-3B3D-4063-93B6-D12363D732B5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77B9-3B3D-4063-93B6-D12363D732B5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77B9-3B3D-4063-93B6-D12363D732B5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77B9-3B3D-4063-93B6-D12363D732B5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77B9-3B3D-4063-93B6-D12363D732B5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77B9-3B3D-4063-93B6-D12363D732B5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D77B9-3B3D-4063-93B6-D12363D732B5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22AB1-42E0-48AE-A089-4F1824ED8E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3067050" y="1371600"/>
            <a:ext cx="318135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TOÁN </a:t>
            </a:r>
          </a:p>
        </p:txBody>
      </p:sp>
      <p:sp>
        <p:nvSpPr>
          <p:cNvPr id="3077" name="WordArt 5"/>
          <p:cNvSpPr>
            <a:spLocks noChangeArrowheads="1" noChangeShapeType="1" noTextEdit="1"/>
          </p:cNvSpPr>
          <p:nvPr/>
        </p:nvSpPr>
        <p:spPr bwMode="auto">
          <a:xfrm>
            <a:off x="2438400" y="2743200"/>
            <a:ext cx="46482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LỚP 3</a:t>
            </a:r>
            <a:endParaRPr lang="en-US" sz="3600" b="1" kern="10" dirty="0">
              <a:ln w="9525">
                <a:solidFill>
                  <a:srgbClr val="FF00FF"/>
                </a:solidFill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809750" y="120650"/>
            <a:ext cx="52578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600" b="1">
              <a:solidFill>
                <a:srgbClr val="FF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457200"/>
            <a:ext cx="4343400" cy="5867400"/>
          </a:xfrm>
        </p:spPr>
        <p:txBody>
          <a:bodyPr>
            <a:normAutofit/>
          </a:bodyPr>
          <a:lstStyle/>
          <a:p>
            <a:pPr marL="0" indent="0" algn="ctr" eaLnBrk="1" hangingPunct="1">
              <a:spcBef>
                <a:spcPct val="32000"/>
              </a:spcBef>
              <a:buFontTx/>
              <a:buNone/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  :  7  =  1</a:t>
            </a:r>
          </a:p>
          <a:p>
            <a:pPr marL="0" indent="0" algn="ctr" eaLnBrk="1" hangingPunct="1">
              <a:spcBef>
                <a:spcPct val="32000"/>
              </a:spcBef>
              <a:buFontTx/>
              <a:buNone/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 :  7  =  2</a:t>
            </a:r>
          </a:p>
          <a:p>
            <a:pPr marL="0" indent="0" algn="ctr" eaLnBrk="1" hangingPunct="1">
              <a:spcBef>
                <a:spcPct val="32000"/>
              </a:spcBef>
              <a:buFontTx/>
              <a:buNone/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 :  7  =  3</a:t>
            </a:r>
          </a:p>
          <a:p>
            <a:pPr marL="0" indent="0" algn="ctr" eaLnBrk="1" hangingPunct="1">
              <a:spcBef>
                <a:spcPct val="32000"/>
              </a:spcBef>
              <a:buFontTx/>
              <a:buNone/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 :  7  =  4</a:t>
            </a:r>
          </a:p>
          <a:p>
            <a:pPr marL="0" indent="0" algn="ctr" eaLnBrk="1" hangingPunct="1">
              <a:spcBef>
                <a:spcPct val="32000"/>
              </a:spcBef>
              <a:buFontTx/>
              <a:buNone/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 :  7  =  5</a:t>
            </a:r>
          </a:p>
          <a:p>
            <a:pPr marL="0" indent="0" algn="ctr" eaLnBrk="1" hangingPunct="1">
              <a:spcBef>
                <a:spcPct val="32000"/>
              </a:spcBef>
              <a:buFontTx/>
              <a:buNone/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  :  7  =  6</a:t>
            </a:r>
          </a:p>
          <a:p>
            <a:pPr marL="0" indent="0" algn="ctr" eaLnBrk="1" hangingPunct="1">
              <a:spcBef>
                <a:spcPct val="32000"/>
              </a:spcBef>
              <a:buFontTx/>
              <a:buNone/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  :  7  =  7</a:t>
            </a:r>
          </a:p>
          <a:p>
            <a:pPr marL="0" indent="0" algn="ctr" eaLnBrk="1" hangingPunct="1">
              <a:spcBef>
                <a:spcPct val="32000"/>
              </a:spcBef>
              <a:buFontTx/>
              <a:buNone/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 :  7  =  8</a:t>
            </a:r>
          </a:p>
          <a:p>
            <a:pPr marL="0" indent="0" algn="ctr" eaLnBrk="1" hangingPunct="1">
              <a:spcBef>
                <a:spcPct val="32000"/>
              </a:spcBef>
              <a:buFontTx/>
              <a:buNone/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  :  7  =  9</a:t>
            </a:r>
          </a:p>
          <a:p>
            <a:pPr marL="0" indent="0" algn="ctr" eaLnBrk="1" hangingPunct="1">
              <a:spcBef>
                <a:spcPct val="32000"/>
              </a:spcBef>
              <a:buFontTx/>
              <a:buNone/>
            </a:pPr>
            <a:r>
              <a: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70  :  7  = 10</a:t>
            </a:r>
          </a:p>
        </p:txBody>
      </p:sp>
      <p:pic>
        <p:nvPicPr>
          <p:cNvPr id="24580" name="Picture 4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27432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5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228600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6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43200" y="3276600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3" name="AutoShape 7"/>
          <p:cNvSpPr>
            <a:spLocks noChangeArrowheads="1"/>
          </p:cNvSpPr>
          <p:nvPr/>
        </p:nvSpPr>
        <p:spPr bwMode="auto">
          <a:xfrm>
            <a:off x="2819400" y="16002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4584" name="Picture 8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67000" y="381000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5" name="Picture 9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2057400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6" name="Picture 10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15240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7" name="Picture 11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91000" y="2057400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8" name="AutoShape 12"/>
          <p:cNvSpPr>
            <a:spLocks noChangeArrowheads="1"/>
          </p:cNvSpPr>
          <p:nvPr/>
        </p:nvSpPr>
        <p:spPr bwMode="auto">
          <a:xfrm>
            <a:off x="4267200" y="27432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4589" name="Picture 13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3048000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0" name="Picture 14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9906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91" name="AutoShape 15"/>
          <p:cNvSpPr>
            <a:spLocks noChangeArrowheads="1"/>
          </p:cNvSpPr>
          <p:nvPr/>
        </p:nvSpPr>
        <p:spPr bwMode="auto">
          <a:xfrm>
            <a:off x="2819400" y="38862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4592" name="Picture 16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4267200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3" name="Picture 17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54102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4" name="Picture 18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43200" y="4953000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95" name="AutoShape 19"/>
          <p:cNvSpPr>
            <a:spLocks noChangeArrowheads="1"/>
          </p:cNvSpPr>
          <p:nvPr/>
        </p:nvSpPr>
        <p:spPr bwMode="auto">
          <a:xfrm>
            <a:off x="4267200" y="9906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4596" name="Picture 20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67200" y="4343400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7" name="Picture 21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38862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8" name="Picture 22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4800600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9" name="Picture 23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0850" y="54864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 animBg="1"/>
      <p:bldP spid="24588" grpId="0" animBg="1"/>
      <p:bldP spid="24591" grpId="0" animBg="1"/>
      <p:bldP spid="2459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9A2413-6C52-4616-AC1A-AA72632F7BE8}" type="slidenum">
              <a:rPr lang="en-US" smtClean="0">
                <a:latin typeface="Times New Roman" panose="02020603050405020304" pitchFamily="18" charset="0"/>
              </a:rPr>
              <a:t>11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43375" y="1695157"/>
            <a:ext cx="4953000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endParaRPr 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76200" y="2667000"/>
            <a:ext cx="2514600" cy="2043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.VnArial" panose="020B7200000000000000" pitchFamily="34" charset="0"/>
              </a:rPr>
              <a:t>28 : 7 =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.VnArial" panose="020B7200000000000000" pitchFamily="34" charset="0"/>
              </a:rPr>
              <a:t>14 : 7 =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.VnArial" panose="020B7200000000000000" pitchFamily="34" charset="0"/>
              </a:rPr>
              <a:t>49 : 7 =</a:t>
            </a: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2209800" y="2667000"/>
            <a:ext cx="2514600" cy="2043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anose="020B7200000000000000" pitchFamily="34" charset="0"/>
              </a:rPr>
              <a:t>70  : 7 =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anose="020B7200000000000000" pitchFamily="34" charset="0"/>
              </a:rPr>
              <a:t>56  : 7 =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anose="020B7200000000000000" pitchFamily="34" charset="0"/>
              </a:rPr>
              <a:t>35  : 7 =</a:t>
            </a:r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/>
        </p:nvGraphicFramePr>
        <p:xfrm>
          <a:off x="7010400" y="1191920"/>
          <a:ext cx="2133600" cy="1204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Clip" r:id="rId3" imgW="29013150" imgH="16449675" progId="">
                  <p:embed/>
                </p:oleObj>
              </mc:Choice>
              <mc:Fallback>
                <p:oleObj name="Clip" r:id="rId3" imgW="29013150" imgH="16449675" progId="">
                  <p:embed/>
                  <p:pic>
                    <p:nvPicPr>
                      <p:cNvPr id="0" name="Picture 1024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010400" y="1191920"/>
                        <a:ext cx="2133600" cy="1204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1609725" y="2601913"/>
            <a:ext cx="409575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4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1600200" y="3314700"/>
            <a:ext cx="40957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2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1600200" y="4106863"/>
            <a:ext cx="409575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7</a:t>
            </a:r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3781425" y="2620963"/>
            <a:ext cx="635000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10</a:t>
            </a:r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3933825" y="3382963"/>
            <a:ext cx="409575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8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3933825" y="4144963"/>
            <a:ext cx="409575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5</a:t>
            </a:r>
          </a:p>
        </p:txBody>
      </p:sp>
      <p:sp>
        <p:nvSpPr>
          <p:cNvPr id="1038" name="Text Box 22"/>
          <p:cNvSpPr txBox="1">
            <a:spLocks noChangeArrowheads="1"/>
          </p:cNvSpPr>
          <p:nvPr/>
        </p:nvSpPr>
        <p:spPr bwMode="auto">
          <a:xfrm>
            <a:off x="4648200" y="2667000"/>
            <a:ext cx="2514600" cy="2043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.VnArial" panose="020B7200000000000000" pitchFamily="34" charset="0"/>
              </a:rPr>
              <a:t>21 : 7 =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.VnArial" panose="020B7200000000000000" pitchFamily="34" charset="0"/>
              </a:rPr>
              <a:t>63 : 7 =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.VnArial" panose="020B7200000000000000" pitchFamily="34" charset="0"/>
              </a:rPr>
              <a:t>  7 : 7 =</a:t>
            </a:r>
          </a:p>
        </p:txBody>
      </p:sp>
      <p:sp>
        <p:nvSpPr>
          <p:cNvPr id="1039" name="Text Box 23"/>
          <p:cNvSpPr txBox="1">
            <a:spLocks noChangeArrowheads="1"/>
          </p:cNvSpPr>
          <p:nvPr/>
        </p:nvSpPr>
        <p:spPr bwMode="auto">
          <a:xfrm>
            <a:off x="6858000" y="2681288"/>
            <a:ext cx="2514600" cy="2043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anose="020B7200000000000000" pitchFamily="34" charset="0"/>
              </a:rPr>
              <a:t>42  : 7 =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anose="020B7200000000000000" pitchFamily="34" charset="0"/>
              </a:rPr>
              <a:t>42  : 6 =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  <a:latin typeface=".VnArial" panose="020B7200000000000000" pitchFamily="34" charset="0"/>
              </a:rPr>
              <a:t>  0  : 7 =</a:t>
            </a:r>
          </a:p>
        </p:txBody>
      </p:sp>
      <p:sp>
        <p:nvSpPr>
          <p:cNvPr id="27672" name="Text Box 24"/>
          <p:cNvSpPr txBox="1">
            <a:spLocks noChangeArrowheads="1"/>
          </p:cNvSpPr>
          <p:nvPr/>
        </p:nvSpPr>
        <p:spPr bwMode="auto">
          <a:xfrm>
            <a:off x="6143625" y="2619375"/>
            <a:ext cx="40957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3</a:t>
            </a:r>
          </a:p>
        </p:txBody>
      </p:sp>
      <p:sp>
        <p:nvSpPr>
          <p:cNvPr id="27673" name="Text Box 25"/>
          <p:cNvSpPr txBox="1">
            <a:spLocks noChangeArrowheads="1"/>
          </p:cNvSpPr>
          <p:nvPr/>
        </p:nvSpPr>
        <p:spPr bwMode="auto">
          <a:xfrm>
            <a:off x="6134100" y="3332163"/>
            <a:ext cx="409575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9</a:t>
            </a:r>
          </a:p>
        </p:txBody>
      </p:sp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6134100" y="4124325"/>
            <a:ext cx="40957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1</a:t>
            </a:r>
          </a:p>
        </p:txBody>
      </p:sp>
      <p:sp>
        <p:nvSpPr>
          <p:cNvPr id="27675" name="Text Box 27"/>
          <p:cNvSpPr txBox="1">
            <a:spLocks noChangeArrowheads="1"/>
          </p:cNvSpPr>
          <p:nvPr/>
        </p:nvSpPr>
        <p:spPr bwMode="auto">
          <a:xfrm>
            <a:off x="8467725" y="2619375"/>
            <a:ext cx="40957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6</a:t>
            </a:r>
          </a:p>
        </p:txBody>
      </p:sp>
      <p:sp>
        <p:nvSpPr>
          <p:cNvPr id="27676" name="Text Box 28"/>
          <p:cNvSpPr txBox="1">
            <a:spLocks noChangeArrowheads="1"/>
          </p:cNvSpPr>
          <p:nvPr/>
        </p:nvSpPr>
        <p:spPr bwMode="auto">
          <a:xfrm>
            <a:off x="8458200" y="3332163"/>
            <a:ext cx="409575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7</a:t>
            </a:r>
          </a:p>
        </p:txBody>
      </p:sp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8458200" y="4124325"/>
            <a:ext cx="40957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.VnArial" panose="020B7200000000000000" pitchFamily="34" charset="0"/>
              </a:rPr>
              <a:t>0</a:t>
            </a:r>
          </a:p>
        </p:txBody>
      </p:sp>
      <p:sp>
        <p:nvSpPr>
          <p:cNvPr id="1046" name="Text Box 30"/>
          <p:cNvSpPr txBox="1">
            <a:spLocks noChangeArrowheads="1"/>
          </p:cNvSpPr>
          <p:nvPr/>
        </p:nvSpPr>
        <p:spPr bwMode="auto">
          <a:xfrm>
            <a:off x="4876800" y="4191000"/>
            <a:ext cx="2286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2895600" y="5181600"/>
            <a:ext cx="2590800" cy="762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0 : 7 = </a:t>
            </a: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7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7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7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7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7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0" grpId="0" autoUpdateAnimBg="0"/>
      <p:bldP spid="27661" grpId="0" autoUpdateAnimBg="0"/>
      <p:bldP spid="27662" grpId="0" autoUpdateAnimBg="0"/>
      <p:bldP spid="27663" grpId="0" autoUpdateAnimBg="0"/>
      <p:bldP spid="27664" grpId="0" autoUpdateAnimBg="0"/>
      <p:bldP spid="27665" grpId="0" autoUpdateAnimBg="0"/>
      <p:bldP spid="27672" grpId="0" autoUpdateAnimBg="0"/>
      <p:bldP spid="27673" grpId="0" autoUpdateAnimBg="0"/>
      <p:bldP spid="27674" grpId="0" autoUpdateAnimBg="0"/>
      <p:bldP spid="27675" grpId="0" autoUpdateAnimBg="0"/>
      <p:bldP spid="27676" grpId="0" autoUpdateAnimBg="0"/>
      <p:bldP spid="27677" grpId="0" autoUpdateAnimBg="0"/>
      <p:bldP spid="2767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dirty="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991600" cy="32766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36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2.Tính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609600" indent="-609600" eaLnBrk="1" hangingPunct="1">
              <a:buFontTx/>
              <a:buNone/>
            </a:pPr>
            <a:endParaRPr lang="en-US" sz="3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 eaLnBrk="1" hangingPunct="1">
              <a:buFontTx/>
              <a:buNone/>
            </a:pPr>
            <a:r>
              <a:rPr 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x 5 =          7 x 6 =            7 x 2 =            7 x 4 =</a:t>
            </a:r>
          </a:p>
          <a:p>
            <a:pPr marL="609600" indent="-609600" eaLnBrk="1" hangingPunct="1">
              <a:buFontTx/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 : 7 =         42 : 7 =           14 : 7 =           28 : 7 =</a:t>
            </a:r>
          </a:p>
          <a:p>
            <a:pPr marL="609600" indent="-609600" eaLnBrk="1" hangingPunct="1">
              <a:buFontTx/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 : 5 =         42 : 6 =           14 : 2 =           28 : 4 =</a:t>
            </a:r>
          </a:p>
          <a:p>
            <a:pPr marL="609600" indent="-609600" eaLnBrk="1" hangingPunct="1">
              <a:buFontTx/>
              <a:buNone/>
            </a:pPr>
            <a:endParaRPr 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550988" y="2971800"/>
            <a:ext cx="304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810000" y="29718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</a:p>
        </p:txBody>
      </p:sp>
      <p:sp>
        <p:nvSpPr>
          <p:cNvPr id="6152" name="Rectangle 9"/>
          <p:cNvSpPr>
            <a:spLocks noChangeArrowheads="1"/>
          </p:cNvSpPr>
          <p:nvPr/>
        </p:nvSpPr>
        <p:spPr bwMode="auto">
          <a:xfrm>
            <a:off x="3962400" y="3505200"/>
            <a:ext cx="228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.VnTime" panose="020B7200000000000000" pitchFamily="34" charset="0"/>
              </a:rPr>
              <a:t>6</a:t>
            </a:r>
          </a:p>
        </p:txBody>
      </p:sp>
      <p:sp>
        <p:nvSpPr>
          <p:cNvPr id="6153" name="Rectangle 10"/>
          <p:cNvSpPr>
            <a:spLocks noChangeArrowheads="1"/>
          </p:cNvSpPr>
          <p:nvPr/>
        </p:nvSpPr>
        <p:spPr bwMode="auto">
          <a:xfrm>
            <a:off x="3886200" y="4114800"/>
            <a:ext cx="381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.VnTime" panose="020B7200000000000000" pitchFamily="34" charset="0"/>
              </a:rPr>
              <a:t>7</a:t>
            </a:r>
          </a:p>
        </p:txBody>
      </p:sp>
      <p:sp>
        <p:nvSpPr>
          <p:cNvPr id="6154" name="Rectangle 11"/>
          <p:cNvSpPr>
            <a:spLocks noChangeArrowheads="1"/>
          </p:cNvSpPr>
          <p:nvPr/>
        </p:nvSpPr>
        <p:spPr bwMode="auto">
          <a:xfrm>
            <a:off x="6019800" y="29718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.VnTime" panose="020B7200000000000000" pitchFamily="34" charset="0"/>
              </a:rPr>
              <a:t>14</a:t>
            </a:r>
          </a:p>
        </p:txBody>
      </p:sp>
      <p:sp>
        <p:nvSpPr>
          <p:cNvPr id="6155" name="Rectangle 12"/>
          <p:cNvSpPr>
            <a:spLocks noChangeArrowheads="1"/>
          </p:cNvSpPr>
          <p:nvPr/>
        </p:nvSpPr>
        <p:spPr bwMode="auto">
          <a:xfrm>
            <a:off x="6019800" y="3581400"/>
            <a:ext cx="381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.VnTime" panose="020B7200000000000000" pitchFamily="34" charset="0"/>
              </a:rPr>
              <a:t>2</a:t>
            </a:r>
          </a:p>
        </p:txBody>
      </p:sp>
      <p:sp>
        <p:nvSpPr>
          <p:cNvPr id="6156" name="Rectangle 13"/>
          <p:cNvSpPr>
            <a:spLocks noChangeArrowheads="1"/>
          </p:cNvSpPr>
          <p:nvPr/>
        </p:nvSpPr>
        <p:spPr bwMode="auto">
          <a:xfrm>
            <a:off x="6096000" y="4114800"/>
            <a:ext cx="3810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.VnTime" panose="020B7200000000000000" pitchFamily="34" charset="0"/>
              </a:rPr>
              <a:t>7</a:t>
            </a:r>
          </a:p>
        </p:txBody>
      </p:sp>
      <p:sp>
        <p:nvSpPr>
          <p:cNvPr id="6157" name="Rectangle 14"/>
          <p:cNvSpPr>
            <a:spLocks noChangeArrowheads="1"/>
          </p:cNvSpPr>
          <p:nvPr/>
        </p:nvSpPr>
        <p:spPr bwMode="auto">
          <a:xfrm>
            <a:off x="8458200" y="2895600"/>
            <a:ext cx="3810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.VnTime" panose="020B7200000000000000" pitchFamily="34" charset="0"/>
              </a:rPr>
              <a:t>28</a:t>
            </a:r>
          </a:p>
        </p:txBody>
      </p:sp>
      <p:sp>
        <p:nvSpPr>
          <p:cNvPr id="6158" name="Rectangle 15"/>
          <p:cNvSpPr>
            <a:spLocks noChangeArrowheads="1"/>
          </p:cNvSpPr>
          <p:nvPr/>
        </p:nvSpPr>
        <p:spPr bwMode="auto">
          <a:xfrm>
            <a:off x="8610600" y="3505200"/>
            <a:ext cx="304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.VnTime" panose="020B7200000000000000" pitchFamily="34" charset="0"/>
              </a:rPr>
              <a:t>4</a:t>
            </a:r>
          </a:p>
        </p:txBody>
      </p:sp>
      <p:sp>
        <p:nvSpPr>
          <p:cNvPr id="6159" name="Rectangle 16"/>
          <p:cNvSpPr>
            <a:spLocks noChangeArrowheads="1"/>
          </p:cNvSpPr>
          <p:nvPr/>
        </p:nvSpPr>
        <p:spPr bwMode="auto">
          <a:xfrm>
            <a:off x="8534400" y="4191000"/>
            <a:ext cx="3810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.VnTime" panose="020B7200000000000000" pitchFamily="34" charset="0"/>
              </a:rPr>
              <a:t>7</a:t>
            </a:r>
          </a:p>
        </p:txBody>
      </p:sp>
      <p:sp>
        <p:nvSpPr>
          <p:cNvPr id="6160" name="Rectangle 19"/>
          <p:cNvSpPr>
            <a:spLocks noChangeArrowheads="1"/>
          </p:cNvSpPr>
          <p:nvPr/>
        </p:nvSpPr>
        <p:spPr bwMode="auto">
          <a:xfrm>
            <a:off x="228600" y="3014663"/>
            <a:ext cx="3048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latin typeface=".VnTime" panose="020B7200000000000000" pitchFamily="34" charset="0"/>
              </a:rPr>
              <a:t>7</a:t>
            </a:r>
          </a:p>
        </p:txBody>
      </p:sp>
      <p:sp>
        <p:nvSpPr>
          <p:cNvPr id="6161" name="Rectangle 20"/>
          <p:cNvSpPr>
            <a:spLocks noChangeArrowheads="1"/>
          </p:cNvSpPr>
          <p:nvPr/>
        </p:nvSpPr>
        <p:spPr bwMode="auto">
          <a:xfrm>
            <a:off x="4479925" y="3170238"/>
            <a:ext cx="18415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endParaRPr lang="en-US" sz="2800" b="1" i="0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6162" name="Rectangle 21"/>
          <p:cNvSpPr>
            <a:spLocks noChangeArrowheads="1"/>
          </p:cNvSpPr>
          <p:nvPr/>
        </p:nvSpPr>
        <p:spPr bwMode="auto">
          <a:xfrm>
            <a:off x="4479925" y="3170238"/>
            <a:ext cx="18415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endParaRPr lang="en-US" sz="2800" b="1" i="0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6163" name="Rectangle 22"/>
          <p:cNvSpPr>
            <a:spLocks noChangeArrowheads="1"/>
          </p:cNvSpPr>
          <p:nvPr/>
        </p:nvSpPr>
        <p:spPr bwMode="auto">
          <a:xfrm>
            <a:off x="1676400" y="4191000"/>
            <a:ext cx="228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81943" name="Rectangle 23"/>
          <p:cNvSpPr>
            <a:spLocks noChangeArrowheads="1"/>
          </p:cNvSpPr>
          <p:nvPr/>
        </p:nvSpPr>
        <p:spPr bwMode="auto">
          <a:xfrm>
            <a:off x="1600200" y="3581400"/>
            <a:ext cx="228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6165" name="Rectangle 25"/>
          <p:cNvSpPr>
            <a:spLocks noChangeArrowheads="1"/>
          </p:cNvSpPr>
          <p:nvPr/>
        </p:nvSpPr>
        <p:spPr bwMode="auto">
          <a:xfrm>
            <a:off x="838200" y="3581400"/>
            <a:ext cx="304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81946" name="Rectangle 26"/>
          <p:cNvSpPr>
            <a:spLocks noChangeArrowheads="1"/>
          </p:cNvSpPr>
          <p:nvPr/>
        </p:nvSpPr>
        <p:spPr bwMode="auto">
          <a:xfrm>
            <a:off x="914400" y="2971800"/>
            <a:ext cx="304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 dirty="0">
                <a:latin typeface=".VnTime" panose="020B7200000000000000" pitchFamily="34" charset="0"/>
              </a:rPr>
              <a:t>5</a:t>
            </a:r>
          </a:p>
        </p:txBody>
      </p:sp>
      <p:sp>
        <p:nvSpPr>
          <p:cNvPr id="81947" name="Rectangle 27"/>
          <p:cNvSpPr>
            <a:spLocks noChangeArrowheads="1"/>
          </p:cNvSpPr>
          <p:nvPr/>
        </p:nvSpPr>
        <p:spPr bwMode="auto">
          <a:xfrm>
            <a:off x="914400" y="4191000"/>
            <a:ext cx="228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/>
          <a:p>
            <a:pPr algn="ctr"/>
            <a:r>
              <a:rPr lang="en-US" sz="3200" b="1" i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51" grpId="0" animBg="1"/>
      <p:bldP spid="6152" grpId="0" animBg="1"/>
      <p:bldP spid="6153" grpId="0" animBg="1"/>
      <p:bldP spid="6154" grpId="0" animBg="1"/>
      <p:bldP spid="6155" grpId="0" animBg="1"/>
      <p:bldP spid="6156" grpId="0" animBg="1"/>
      <p:bldP spid="6157" grpId="0" animBg="1"/>
      <p:bldP spid="6158" grpId="0" animBg="1"/>
      <p:bldP spid="6159" grpId="0" animBg="1"/>
      <p:bldP spid="6163" grpId="0" animBg="1"/>
      <p:bldP spid="8194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2400" y="228600"/>
            <a:ext cx="8458200" cy="1200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/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vi-VN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học sinh xếp thành 7 hàng. Hỏi mỗi hàng có bao nhiêu học sinh?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bangchi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85950"/>
            <a:ext cx="9144000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600200" y="2773362"/>
            <a:ext cx="457200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hàng: ... học sinh?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1524000" y="1600200"/>
            <a:ext cx="4572000" cy="1066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32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</a:p>
          <a:p>
            <a:pPr algn="ctr" eaLnBrk="0" hangingPunct="0"/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hàng: 56 học sinh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143000" y="4127500"/>
            <a:ext cx="5486400" cy="206210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  <a:p>
            <a:pPr algn="ctr" eaLnBrk="0" hangingPunct="0"/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hàng có số học sinh là:</a:t>
            </a:r>
          </a:p>
          <a:p>
            <a:pPr algn="ctr" eaLnBrk="0" hangingPunct="0"/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: 7 = 8 ( học sinh)</a:t>
            </a:r>
          </a:p>
          <a:p>
            <a:pPr algn="ctr" eaLnBrk="0" hangingPunct="0"/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Đáp số: 8 học sinh.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3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ngchia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85950"/>
            <a:ext cx="9144000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0" y="76200"/>
            <a:ext cx="9144000" cy="175432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0" hangingPunct="0"/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vi-VN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học sinh xếp thành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hàng, mỗi hàng có 7 học sinh. Hỏi xếp được bao nhiêu hàng?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524000" y="2239962"/>
            <a:ext cx="548640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1524000" y="2773362"/>
            <a:ext cx="548640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học sinh   : 1 hàng</a:t>
            </a: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1524000" y="3382962"/>
            <a:ext cx="548640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học sinh   :... hàng?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95400" y="4455855"/>
            <a:ext cx="6019800" cy="25545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0" hangingPunct="0"/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  <a:p>
            <a:pPr algn="ctr" eaLnBrk="0" hangingPunct="0"/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học sinh xếp được số hàng là:</a:t>
            </a:r>
          </a:p>
          <a:p>
            <a:pPr algn="ctr" eaLnBrk="0" hangingPunct="0"/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: 7 = 8 ( hàng)</a:t>
            </a:r>
          </a:p>
          <a:p>
            <a:pPr algn="ctr" eaLnBrk="0" hangingPunct="0"/>
            <a:r>
              <a:rPr lang="vi-VN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Đáp số: 8 hàng.</a:t>
            </a:r>
          </a:p>
          <a:p>
            <a:pPr eaLnBrk="0" hangingPunct="0"/>
            <a:endParaRPr lang="en-US" sz="32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1"/>
          <p:cNvSpPr txBox="1">
            <a:spLocks noChangeArrowheads="1"/>
          </p:cNvSpPr>
          <p:nvPr/>
        </p:nvSpPr>
        <p:spPr bwMode="auto">
          <a:xfrm>
            <a:off x="935183" y="2590800"/>
            <a:ext cx="843741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sz="4800" b="1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 CHÚC CÁC EM HỌC GIỎI</a:t>
            </a:r>
            <a:r>
              <a:rPr lang="en-US" altLang="en-US" sz="4800" b="1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!</a:t>
            </a:r>
            <a:r>
              <a:rPr lang="en-GB" altLang="en-US" sz="4800" b="1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                             </a:t>
            </a:r>
          </a:p>
        </p:txBody>
      </p:sp>
      <p:pic>
        <p:nvPicPr>
          <p:cNvPr id="3" name="Picture 5" descr="979B5B5D2A124BE19ACD5CCEE1BA279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4419600"/>
            <a:ext cx="160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9" descr="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781800" y="304800"/>
            <a:ext cx="18288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Anh dong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304800" y="-590550"/>
            <a:ext cx="4800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3_54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0" y="4560888"/>
            <a:ext cx="3429000" cy="229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3067050" y="1371600"/>
            <a:ext cx="318135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0000FF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Toán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endParaRPr lang="en-US" sz="3600" b="1" kern="10" dirty="0">
              <a:ln w="9525">
                <a:solidFill>
                  <a:srgbClr val="0000FF"/>
                </a:solidFill>
                <a:rou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3077" name="WordArt 5"/>
          <p:cNvSpPr>
            <a:spLocks noChangeArrowheads="1" noChangeShapeType="1" noTextEdit="1"/>
          </p:cNvSpPr>
          <p:nvPr/>
        </p:nvSpPr>
        <p:spPr bwMode="auto">
          <a:xfrm>
            <a:off x="2438400" y="2743200"/>
            <a:ext cx="46482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Bảng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chia 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7(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trang</a:t>
            </a:r>
            <a:r>
              <a:rPr lang="en-US" sz="3600" b="1" kern="10" smtClean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35)</a:t>
            </a:r>
            <a:endParaRPr lang="en-US" sz="3600" b="1" kern="10" dirty="0">
              <a:ln w="9525">
                <a:solidFill>
                  <a:srgbClr val="FF00FF"/>
                </a:solidFill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1828800" y="533400"/>
            <a:ext cx="7315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Commercial Script" panose="020B7200000000000000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GB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GB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GB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GB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GB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GB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GB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  <a:r>
              <a:rPr lang="vi-VN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GB" alt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714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5952F6-C2B8-4816-B077-6C6B7B48513D}" type="slidenum">
              <a:rPr lang="en-US" smtClean="0">
                <a:latin typeface="Times New Roman" panose="02020603050405020304" pitchFamily="18" charset="0"/>
              </a:rPr>
              <a:t>3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2302413" y="5666935"/>
            <a:ext cx="5334000" cy="1006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6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7  x  3  =  21</a:t>
            </a:r>
          </a:p>
        </p:txBody>
      </p:sp>
      <p:grpSp>
        <p:nvGrpSpPr>
          <p:cNvPr id="2" name="Group 3"/>
          <p:cNvGrpSpPr/>
          <p:nvPr/>
        </p:nvGrpSpPr>
        <p:grpSpPr bwMode="auto">
          <a:xfrm rot="5396364">
            <a:off x="4000841" y="797280"/>
            <a:ext cx="1295400" cy="5334000"/>
            <a:chOff x="1488" y="384"/>
            <a:chExt cx="768" cy="3360"/>
          </a:xfrm>
        </p:grpSpPr>
        <p:grpSp>
          <p:nvGrpSpPr>
            <p:cNvPr id="3" name="Group 4"/>
            <p:cNvGrpSpPr/>
            <p:nvPr/>
          </p:nvGrpSpPr>
          <p:grpSpPr bwMode="auto">
            <a:xfrm>
              <a:off x="1488" y="384"/>
              <a:ext cx="768" cy="3360"/>
              <a:chOff x="1296" y="384"/>
              <a:chExt cx="768" cy="3360"/>
            </a:xfrm>
          </p:grpSpPr>
          <p:sp>
            <p:nvSpPr>
              <p:cNvPr id="8220" name="Rectangle 5"/>
              <p:cNvSpPr>
                <a:spLocks noChangeArrowheads="1"/>
              </p:cNvSpPr>
              <p:nvPr/>
            </p:nvSpPr>
            <p:spPr bwMode="auto">
              <a:xfrm>
                <a:off x="1296" y="384"/>
                <a:ext cx="768" cy="3360"/>
              </a:xfrm>
              <a:prstGeom prst="rect">
                <a:avLst/>
              </a:prstGeom>
              <a:solidFill>
                <a:srgbClr val="FFFF99"/>
              </a:solidFill>
              <a:ln w="57150">
                <a:solidFill>
                  <a:schemeClr val="accent2"/>
                </a:solidFill>
                <a:miter lim="800000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1" name="Oval 6"/>
              <p:cNvSpPr>
                <a:spLocks noChangeArrowheads="1"/>
              </p:cNvSpPr>
              <p:nvPr/>
            </p:nvSpPr>
            <p:spPr bwMode="auto">
              <a:xfrm>
                <a:off x="1488" y="480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2" name="Oval 7"/>
              <p:cNvSpPr>
                <a:spLocks noChangeArrowheads="1"/>
              </p:cNvSpPr>
              <p:nvPr/>
            </p:nvSpPr>
            <p:spPr bwMode="auto">
              <a:xfrm>
                <a:off x="1488" y="92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3" name="Oval 8"/>
              <p:cNvSpPr>
                <a:spLocks noChangeArrowheads="1"/>
              </p:cNvSpPr>
              <p:nvPr/>
            </p:nvSpPr>
            <p:spPr bwMode="auto">
              <a:xfrm>
                <a:off x="1488" y="139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4" name="Oval 9"/>
              <p:cNvSpPr>
                <a:spLocks noChangeArrowheads="1"/>
              </p:cNvSpPr>
              <p:nvPr/>
            </p:nvSpPr>
            <p:spPr bwMode="auto">
              <a:xfrm>
                <a:off x="1488" y="187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5" name="Oval 10"/>
              <p:cNvSpPr>
                <a:spLocks noChangeArrowheads="1"/>
              </p:cNvSpPr>
              <p:nvPr/>
            </p:nvSpPr>
            <p:spPr bwMode="auto">
              <a:xfrm>
                <a:off x="1488" y="2316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6" name="Oval 11"/>
              <p:cNvSpPr>
                <a:spLocks noChangeArrowheads="1"/>
              </p:cNvSpPr>
              <p:nvPr/>
            </p:nvSpPr>
            <p:spPr bwMode="auto">
              <a:xfrm>
                <a:off x="1488" y="278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19" name="Oval 12"/>
            <p:cNvSpPr>
              <a:spLocks noChangeArrowheads="1"/>
            </p:cNvSpPr>
            <p:nvPr/>
          </p:nvSpPr>
          <p:spPr bwMode="auto">
            <a:xfrm>
              <a:off x="1680" y="3264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4"/>
          <p:cNvGrpSpPr/>
          <p:nvPr/>
        </p:nvGrpSpPr>
        <p:grpSpPr bwMode="auto">
          <a:xfrm rot="5396364">
            <a:off x="4000841" y="2098321"/>
            <a:ext cx="1295400" cy="5334000"/>
            <a:chOff x="1488" y="384"/>
            <a:chExt cx="768" cy="3360"/>
          </a:xfrm>
        </p:grpSpPr>
        <p:grpSp>
          <p:nvGrpSpPr>
            <p:cNvPr id="5" name="Group 25"/>
            <p:cNvGrpSpPr/>
            <p:nvPr/>
          </p:nvGrpSpPr>
          <p:grpSpPr bwMode="auto">
            <a:xfrm>
              <a:off x="1488" y="384"/>
              <a:ext cx="768" cy="3360"/>
              <a:chOff x="1296" y="384"/>
              <a:chExt cx="768" cy="3360"/>
            </a:xfrm>
          </p:grpSpPr>
          <p:sp>
            <p:nvSpPr>
              <p:cNvPr id="8211" name="Rectangle 26"/>
              <p:cNvSpPr>
                <a:spLocks noChangeArrowheads="1"/>
              </p:cNvSpPr>
              <p:nvPr/>
            </p:nvSpPr>
            <p:spPr bwMode="auto">
              <a:xfrm>
                <a:off x="1296" y="384"/>
                <a:ext cx="768" cy="3360"/>
              </a:xfrm>
              <a:prstGeom prst="rect">
                <a:avLst/>
              </a:prstGeom>
              <a:solidFill>
                <a:srgbClr val="FFFF99"/>
              </a:solidFill>
              <a:ln w="57150">
                <a:solidFill>
                  <a:schemeClr val="accent2"/>
                </a:solidFill>
                <a:miter lim="800000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2" name="Oval 27"/>
              <p:cNvSpPr>
                <a:spLocks noChangeArrowheads="1"/>
              </p:cNvSpPr>
              <p:nvPr/>
            </p:nvSpPr>
            <p:spPr bwMode="auto">
              <a:xfrm>
                <a:off x="1488" y="480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3" name="Oval 28"/>
              <p:cNvSpPr>
                <a:spLocks noChangeArrowheads="1"/>
              </p:cNvSpPr>
              <p:nvPr/>
            </p:nvSpPr>
            <p:spPr bwMode="auto">
              <a:xfrm>
                <a:off x="1488" y="92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4" name="Oval 29"/>
              <p:cNvSpPr>
                <a:spLocks noChangeArrowheads="1"/>
              </p:cNvSpPr>
              <p:nvPr/>
            </p:nvSpPr>
            <p:spPr bwMode="auto">
              <a:xfrm>
                <a:off x="1488" y="139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5" name="Oval 30"/>
              <p:cNvSpPr>
                <a:spLocks noChangeArrowheads="1"/>
              </p:cNvSpPr>
              <p:nvPr/>
            </p:nvSpPr>
            <p:spPr bwMode="auto">
              <a:xfrm>
                <a:off x="1488" y="187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6" name="Oval 31"/>
              <p:cNvSpPr>
                <a:spLocks noChangeArrowheads="1"/>
              </p:cNvSpPr>
              <p:nvPr/>
            </p:nvSpPr>
            <p:spPr bwMode="auto">
              <a:xfrm>
                <a:off x="1488" y="2316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7" name="Oval 32"/>
              <p:cNvSpPr>
                <a:spLocks noChangeArrowheads="1"/>
              </p:cNvSpPr>
              <p:nvPr/>
            </p:nvSpPr>
            <p:spPr bwMode="auto">
              <a:xfrm>
                <a:off x="1488" y="278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10" name="Oval 33"/>
            <p:cNvSpPr>
              <a:spLocks noChangeArrowheads="1"/>
            </p:cNvSpPr>
            <p:nvPr/>
          </p:nvSpPr>
          <p:spPr bwMode="auto">
            <a:xfrm>
              <a:off x="1680" y="3264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4"/>
          <p:cNvGrpSpPr/>
          <p:nvPr/>
        </p:nvGrpSpPr>
        <p:grpSpPr bwMode="auto">
          <a:xfrm rot="5396364">
            <a:off x="3998155" y="-503761"/>
            <a:ext cx="1295400" cy="5334000"/>
            <a:chOff x="1488" y="384"/>
            <a:chExt cx="768" cy="3360"/>
          </a:xfrm>
        </p:grpSpPr>
        <p:grpSp>
          <p:nvGrpSpPr>
            <p:cNvPr id="7" name="Group 35"/>
            <p:cNvGrpSpPr/>
            <p:nvPr/>
          </p:nvGrpSpPr>
          <p:grpSpPr bwMode="auto">
            <a:xfrm>
              <a:off x="1488" y="384"/>
              <a:ext cx="768" cy="3360"/>
              <a:chOff x="1296" y="384"/>
              <a:chExt cx="768" cy="3360"/>
            </a:xfrm>
          </p:grpSpPr>
          <p:sp>
            <p:nvSpPr>
              <p:cNvPr id="8202" name="Rectangle 36"/>
              <p:cNvSpPr>
                <a:spLocks noChangeArrowheads="1"/>
              </p:cNvSpPr>
              <p:nvPr/>
            </p:nvSpPr>
            <p:spPr bwMode="auto">
              <a:xfrm>
                <a:off x="1296" y="384"/>
                <a:ext cx="768" cy="3360"/>
              </a:xfrm>
              <a:prstGeom prst="rect">
                <a:avLst/>
              </a:prstGeom>
              <a:solidFill>
                <a:srgbClr val="FFFF99"/>
              </a:solidFill>
              <a:ln w="57150">
                <a:solidFill>
                  <a:schemeClr val="accent2"/>
                </a:solidFill>
                <a:miter lim="800000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3" name="Oval 37"/>
              <p:cNvSpPr>
                <a:spLocks noChangeArrowheads="1"/>
              </p:cNvSpPr>
              <p:nvPr/>
            </p:nvSpPr>
            <p:spPr bwMode="auto">
              <a:xfrm>
                <a:off x="1488" y="480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4" name="Oval 38"/>
              <p:cNvSpPr>
                <a:spLocks noChangeArrowheads="1"/>
              </p:cNvSpPr>
              <p:nvPr/>
            </p:nvSpPr>
            <p:spPr bwMode="auto">
              <a:xfrm>
                <a:off x="1488" y="92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5" name="Oval 39"/>
              <p:cNvSpPr>
                <a:spLocks noChangeArrowheads="1"/>
              </p:cNvSpPr>
              <p:nvPr/>
            </p:nvSpPr>
            <p:spPr bwMode="auto">
              <a:xfrm>
                <a:off x="1488" y="139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6" name="Oval 40"/>
              <p:cNvSpPr>
                <a:spLocks noChangeArrowheads="1"/>
              </p:cNvSpPr>
              <p:nvPr/>
            </p:nvSpPr>
            <p:spPr bwMode="auto">
              <a:xfrm>
                <a:off x="1488" y="187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7" name="Oval 41"/>
              <p:cNvSpPr>
                <a:spLocks noChangeArrowheads="1"/>
              </p:cNvSpPr>
              <p:nvPr/>
            </p:nvSpPr>
            <p:spPr bwMode="auto">
              <a:xfrm>
                <a:off x="1488" y="2316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8" name="Oval 42"/>
              <p:cNvSpPr>
                <a:spLocks noChangeArrowheads="1"/>
              </p:cNvSpPr>
              <p:nvPr/>
            </p:nvSpPr>
            <p:spPr bwMode="auto">
              <a:xfrm>
                <a:off x="1488" y="278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201" name="Oval 43"/>
            <p:cNvSpPr>
              <a:spLocks noChangeArrowheads="1"/>
            </p:cNvSpPr>
            <p:nvPr/>
          </p:nvSpPr>
          <p:spPr bwMode="auto">
            <a:xfrm>
              <a:off x="1680" y="3264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3124200" y="4229100"/>
            <a:ext cx="48768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124200" y="2971800"/>
            <a:ext cx="48768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149991" y="1696329"/>
            <a:ext cx="48768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201"/>
          <p:cNvSpPr>
            <a:spLocks noChangeArrowheads="1"/>
          </p:cNvSpPr>
          <p:nvPr/>
        </p:nvSpPr>
        <p:spPr bwMode="auto">
          <a:xfrm>
            <a:off x="228600" y="1998662"/>
            <a:ext cx="287338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3" name="Oval 201"/>
          <p:cNvSpPr>
            <a:spLocks noChangeArrowheads="1"/>
          </p:cNvSpPr>
          <p:nvPr/>
        </p:nvSpPr>
        <p:spPr bwMode="auto">
          <a:xfrm>
            <a:off x="609600" y="1998662"/>
            <a:ext cx="287338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4" name="Oval 201"/>
          <p:cNvSpPr>
            <a:spLocks noChangeArrowheads="1"/>
          </p:cNvSpPr>
          <p:nvPr/>
        </p:nvSpPr>
        <p:spPr bwMode="auto">
          <a:xfrm>
            <a:off x="990600" y="1998662"/>
            <a:ext cx="287338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Oval 201"/>
          <p:cNvSpPr>
            <a:spLocks noChangeArrowheads="1"/>
          </p:cNvSpPr>
          <p:nvPr/>
        </p:nvSpPr>
        <p:spPr bwMode="auto">
          <a:xfrm>
            <a:off x="2532062" y="1998663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Oval 201"/>
          <p:cNvSpPr>
            <a:spLocks noChangeArrowheads="1"/>
          </p:cNvSpPr>
          <p:nvPr/>
        </p:nvSpPr>
        <p:spPr bwMode="auto">
          <a:xfrm>
            <a:off x="990600" y="2608263"/>
            <a:ext cx="287337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7" name="Oval 201"/>
          <p:cNvSpPr>
            <a:spLocks noChangeArrowheads="1"/>
          </p:cNvSpPr>
          <p:nvPr/>
        </p:nvSpPr>
        <p:spPr bwMode="auto">
          <a:xfrm>
            <a:off x="1389063" y="1998662"/>
            <a:ext cx="287337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8" name="Oval 201"/>
          <p:cNvSpPr>
            <a:spLocks noChangeArrowheads="1"/>
          </p:cNvSpPr>
          <p:nvPr/>
        </p:nvSpPr>
        <p:spPr bwMode="auto">
          <a:xfrm>
            <a:off x="1752600" y="1998662"/>
            <a:ext cx="287338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9" name="Oval 201"/>
          <p:cNvSpPr>
            <a:spLocks noChangeArrowheads="1"/>
          </p:cNvSpPr>
          <p:nvPr/>
        </p:nvSpPr>
        <p:spPr bwMode="auto">
          <a:xfrm>
            <a:off x="2133600" y="1998662"/>
            <a:ext cx="287338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10" name="Oval 201"/>
          <p:cNvSpPr>
            <a:spLocks noChangeArrowheads="1"/>
          </p:cNvSpPr>
          <p:nvPr/>
        </p:nvSpPr>
        <p:spPr bwMode="auto">
          <a:xfrm>
            <a:off x="246062" y="2608262"/>
            <a:ext cx="287337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11" name="Oval 201"/>
          <p:cNvSpPr>
            <a:spLocks noChangeArrowheads="1"/>
          </p:cNvSpPr>
          <p:nvPr/>
        </p:nvSpPr>
        <p:spPr bwMode="auto">
          <a:xfrm>
            <a:off x="627062" y="2608262"/>
            <a:ext cx="287338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12" name="Oval 201"/>
          <p:cNvSpPr>
            <a:spLocks noChangeArrowheads="1"/>
          </p:cNvSpPr>
          <p:nvPr/>
        </p:nvSpPr>
        <p:spPr bwMode="auto">
          <a:xfrm>
            <a:off x="627062" y="3217863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Oval 201"/>
          <p:cNvSpPr>
            <a:spLocks noChangeArrowheads="1"/>
          </p:cNvSpPr>
          <p:nvPr/>
        </p:nvSpPr>
        <p:spPr bwMode="auto">
          <a:xfrm>
            <a:off x="1371600" y="2608262"/>
            <a:ext cx="287337" cy="2873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14" name="Oval 201"/>
          <p:cNvSpPr>
            <a:spLocks noChangeArrowheads="1"/>
          </p:cNvSpPr>
          <p:nvPr/>
        </p:nvSpPr>
        <p:spPr bwMode="auto">
          <a:xfrm>
            <a:off x="2532062" y="2608263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15" name="Oval 201"/>
          <p:cNvSpPr>
            <a:spLocks noChangeArrowheads="1"/>
          </p:cNvSpPr>
          <p:nvPr/>
        </p:nvSpPr>
        <p:spPr bwMode="auto">
          <a:xfrm>
            <a:off x="2151062" y="2608263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16" name="Oval 201"/>
          <p:cNvSpPr>
            <a:spLocks noChangeArrowheads="1"/>
          </p:cNvSpPr>
          <p:nvPr/>
        </p:nvSpPr>
        <p:spPr bwMode="auto">
          <a:xfrm>
            <a:off x="1371600" y="3217863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17" name="Oval 201"/>
          <p:cNvSpPr>
            <a:spLocks noChangeArrowheads="1"/>
          </p:cNvSpPr>
          <p:nvPr/>
        </p:nvSpPr>
        <p:spPr bwMode="auto">
          <a:xfrm>
            <a:off x="1752600" y="2608263"/>
            <a:ext cx="287337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18" name="Oval 201"/>
          <p:cNvSpPr>
            <a:spLocks noChangeArrowheads="1"/>
          </p:cNvSpPr>
          <p:nvPr/>
        </p:nvSpPr>
        <p:spPr bwMode="auto">
          <a:xfrm>
            <a:off x="246062" y="3217863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19" name="Oval 201"/>
          <p:cNvSpPr>
            <a:spLocks noChangeArrowheads="1"/>
          </p:cNvSpPr>
          <p:nvPr/>
        </p:nvSpPr>
        <p:spPr bwMode="auto">
          <a:xfrm>
            <a:off x="1008062" y="3217863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20" name="Oval 201"/>
          <p:cNvSpPr>
            <a:spLocks noChangeArrowheads="1"/>
          </p:cNvSpPr>
          <p:nvPr/>
        </p:nvSpPr>
        <p:spPr bwMode="auto">
          <a:xfrm>
            <a:off x="2151062" y="3217863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21" name="Oval 201"/>
          <p:cNvSpPr>
            <a:spLocks noChangeArrowheads="1"/>
          </p:cNvSpPr>
          <p:nvPr/>
        </p:nvSpPr>
        <p:spPr bwMode="auto">
          <a:xfrm>
            <a:off x="1770062" y="3217863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22" name="Oval 201"/>
          <p:cNvSpPr>
            <a:spLocks noChangeArrowheads="1"/>
          </p:cNvSpPr>
          <p:nvPr/>
        </p:nvSpPr>
        <p:spPr bwMode="auto">
          <a:xfrm>
            <a:off x="2532062" y="3200400"/>
            <a:ext cx="287338" cy="2873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vi-VN" sz="2400">
              <a:solidFill>
                <a:srgbClr val="0066FF"/>
              </a:solidFill>
              <a:latin typeface=".VnAvant" panose="020B7200000000000000" pitchFamily="34" charset="0"/>
            </a:endParaRPr>
          </a:p>
        </p:txBody>
      </p:sp>
      <p:sp>
        <p:nvSpPr>
          <p:cNvPr id="26" name="Text Box 13"/>
          <p:cNvSpPr txBox="1">
            <a:spLocks noChangeArrowheads="1"/>
          </p:cNvSpPr>
          <p:nvPr/>
        </p:nvSpPr>
        <p:spPr bwMode="auto">
          <a:xfrm>
            <a:off x="2286000" y="5257800"/>
            <a:ext cx="5334000" cy="1006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6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21  :  7  = 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78538E-6 L 0.53247 0.00139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6" y="1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1397E-6 L 0.50937 -0.00023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91397E-6 L 0.46771 -0.0002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" y="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91397E-6 L 0.43247 -0.00023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" y="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78538E-6 L 0.39271 0.00139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1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78538E-6 L 0.35938 0.00139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" y="1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78538E-6 L 0.33438 0.00139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04255E-6 L -4.72222E-6 0.0562 C -4.72222E-6 0.08141 0.09393 0.1124 0.17032 0.1124 L 0.3408 0.1124 " pathEditMode="relative" rAng="0" ptsTypes="FfFF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" y="56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04255E-6 L -1.38889E-6 0.0562 C -1.38889E-6 0.08141 0.1007 0.1124 0.18281 0.1124 L 0.3658 0.1124 " pathEditMode="relative" rAng="0" ptsTypes="FfFF">
                                      <p:cBhvr>
                                        <p:cTn id="4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" y="56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01665E-6 L 1.66667E-6 0.06036 C 1.66667E-6 0.08742 0.10816 0.12095 0.19635 0.12095 L 0.39271 0.12095 " pathEditMode="relative" rAng="0" ptsTypes="FfFF">
                                      <p:cBhvr>
                                        <p:cTn id="4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" y="6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04255E-6 L 5E-6 0.06175 C 5E-6 0.08927 0.11962 0.1235 0.21719 0.1235 L 0.43438 0.1235 " pathEditMode="relative" rAng="0" ptsTypes="FfFF">
                                      <p:cBhvr>
                                        <p:cTn id="4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" y="62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01665E-6 L -1.66667E-6 0.06036 C -1.66667E-6 0.08742 0.12882 0.12095 0.23386 0.12095 L 0.46771 0.12095 " pathEditMode="relative" rAng="0" ptsTypes="FfFF">
                                      <p:cBhvr>
                                        <p:cTn id="4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" y="6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04255E-6 L 1.94444E-6 0.06175 C 1.94444E-6 0.08927 0.1375 0.1235 0.24948 0.1235 L 0.49913 0.1235 " pathEditMode="relative" rAng="0" ptsTypes="FfFF">
                                      <p:cBhvr>
                                        <p:cTn id="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9" y="62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64662E-6 L 3.33333E-6 0.06106 C 3.33333E-6 0.08835 0.14687 0.12211 0.26666 0.12211 L 0.53333 0.12211 " pathEditMode="relative" rAng="0" ptsTypes="FfFF"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" y="6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7.03053E-7 L -4.72222E-6 0.1228 C -4.72222E-6 0.17785 0.14445 0.24561 0.26198 0.24561 L 0.52414 0.24561 " pathEditMode="relative" rAng="0" ptsTypes="FfFF">
                                      <p:cBhvr>
                                        <p:cTn id="5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" y="123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03053E-7 L 1.94444E-6 0.1228 C 1.94444E-6 0.17785 0.13524 0.24561 0.24531 0.24561 L 0.4908 0.24561 " pathEditMode="relative" rAng="0" ptsTypes="FfFF">
                                      <p:cBhvr>
                                        <p:cTn id="5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5" y="123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7.03053E-7 L -1.38889E-6 0.1228 C -1.38889E-6 0.17785 0.1283 0.24561 0.23281 0.24561 L 0.4658 0.24561 " pathEditMode="relative" rAng="0" ptsTypes="FfFF">
                                      <p:cBhvr>
                                        <p:cTn id="6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" y="123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7.03053E-7 L 5E-6 0.1228 C 5E-6 0.17785 0.11737 0.24561 0.21303 0.24561 L 0.42605 0.24561 " pathEditMode="relative" rAng="0" ptsTypes="FfFF">
                                      <p:cBhvr>
                                        <p:cTn id="6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" y="123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03053E-7 L 1.94444E-6 0.1228 C 1.94444E-6 0.17785 0.10538 0.24561 0.19114 0.24561 L 0.38246 0.24561 " pathEditMode="relative" rAng="0" ptsTypes="FfFF">
                                      <p:cBhvr>
                                        <p:cTn id="6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123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7.03053E-7 L -1.38889E-6 0.1228 C -1.38889E-6 0.17761 0.09844 0.24561 0.17865 0.24561 L 0.35747 0.24561 " pathEditMode="relative" rAng="0" ptsTypes="FfFF">
                                      <p:cBhvr>
                                        <p:cTn id="6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" y="123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3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7.03053E-7 L -4.72222E-6 0.1228 C -4.72222E-6 0.17785 0.09393 0.24561 0.17032 0.24561 L 0.3408 0.24561 " pathEditMode="relative" rAng="0" ptsTypes="FfFF">
                                      <p:cBhvr>
                                        <p:cTn id="6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" y="123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4" grpId="0" animBg="1"/>
      <p:bldP spid="24" grpId="1" animBg="1"/>
      <p:bldP spid="23" grpId="0" animBg="1"/>
      <p:bldP spid="23" grpId="1" animBg="1"/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D7D287-64DD-4DE2-974E-37C66BF0B783}" type="slidenum">
              <a:rPr lang="en-US" smtClean="0">
                <a:latin typeface="Times New Roman" panose="02020603050405020304" pitchFamily="18" charset="0"/>
              </a:rPr>
              <a:t>5</a:t>
            </a:fld>
            <a:endParaRPr lang="en-US">
              <a:latin typeface="Times New Roman" panose="02020603050405020304" pitchFamily="18" charset="0"/>
            </a:endParaRP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4038600" y="1066800"/>
            <a:ext cx="23622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accent2"/>
                </a:solidFill>
                <a:latin typeface=".VnArial" panose="020B7200000000000000" pitchFamily="34" charset="0"/>
              </a:rPr>
              <a:t>7 x 1 =   7</a:t>
            </a:r>
          </a:p>
        </p:txBody>
      </p:sp>
      <p:sp>
        <p:nvSpPr>
          <p:cNvPr id="10286" name="Text Box 46"/>
          <p:cNvSpPr txBox="1">
            <a:spLocks noChangeArrowheads="1"/>
          </p:cNvSpPr>
          <p:nvPr/>
        </p:nvSpPr>
        <p:spPr bwMode="auto">
          <a:xfrm>
            <a:off x="4038600" y="1568450"/>
            <a:ext cx="23622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accent2"/>
                </a:solidFill>
                <a:latin typeface=".VnArial" panose="020B7200000000000000" pitchFamily="34" charset="0"/>
              </a:rPr>
              <a:t>7 x 2 = 14</a:t>
            </a:r>
          </a:p>
        </p:txBody>
      </p:sp>
      <p:sp>
        <p:nvSpPr>
          <p:cNvPr id="10287" name="Text Box 47"/>
          <p:cNvSpPr txBox="1">
            <a:spLocks noChangeArrowheads="1"/>
          </p:cNvSpPr>
          <p:nvPr/>
        </p:nvSpPr>
        <p:spPr bwMode="auto">
          <a:xfrm>
            <a:off x="4038600" y="2101850"/>
            <a:ext cx="23622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7 x 3 = 21</a:t>
            </a:r>
          </a:p>
        </p:txBody>
      </p:sp>
      <p:sp>
        <p:nvSpPr>
          <p:cNvPr id="10288" name="Text Box 48"/>
          <p:cNvSpPr txBox="1">
            <a:spLocks noChangeArrowheads="1"/>
          </p:cNvSpPr>
          <p:nvPr/>
        </p:nvSpPr>
        <p:spPr bwMode="auto">
          <a:xfrm>
            <a:off x="4038600" y="2635250"/>
            <a:ext cx="2286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7 x 4 = 28</a:t>
            </a:r>
          </a:p>
        </p:txBody>
      </p:sp>
      <p:sp>
        <p:nvSpPr>
          <p:cNvPr id="10289" name="Text Box 49"/>
          <p:cNvSpPr txBox="1">
            <a:spLocks noChangeArrowheads="1"/>
          </p:cNvSpPr>
          <p:nvPr/>
        </p:nvSpPr>
        <p:spPr bwMode="auto">
          <a:xfrm>
            <a:off x="4038600" y="3168650"/>
            <a:ext cx="2286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7 x 5 = 35</a:t>
            </a:r>
          </a:p>
        </p:txBody>
      </p:sp>
      <p:sp>
        <p:nvSpPr>
          <p:cNvPr id="10290" name="Text Box 50"/>
          <p:cNvSpPr txBox="1">
            <a:spLocks noChangeArrowheads="1"/>
          </p:cNvSpPr>
          <p:nvPr/>
        </p:nvSpPr>
        <p:spPr bwMode="auto">
          <a:xfrm>
            <a:off x="4038600" y="3702050"/>
            <a:ext cx="2286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7 x 6 = 42</a:t>
            </a:r>
          </a:p>
        </p:txBody>
      </p:sp>
      <p:sp>
        <p:nvSpPr>
          <p:cNvPr id="10291" name="Text Box 51"/>
          <p:cNvSpPr txBox="1">
            <a:spLocks noChangeArrowheads="1"/>
          </p:cNvSpPr>
          <p:nvPr/>
        </p:nvSpPr>
        <p:spPr bwMode="auto">
          <a:xfrm>
            <a:off x="4038600" y="4235450"/>
            <a:ext cx="2286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7 x 7 = 49</a:t>
            </a:r>
          </a:p>
        </p:txBody>
      </p:sp>
      <p:sp>
        <p:nvSpPr>
          <p:cNvPr id="10292" name="Text Box 52"/>
          <p:cNvSpPr txBox="1">
            <a:spLocks noChangeArrowheads="1"/>
          </p:cNvSpPr>
          <p:nvPr/>
        </p:nvSpPr>
        <p:spPr bwMode="auto">
          <a:xfrm>
            <a:off x="4038600" y="4845050"/>
            <a:ext cx="2286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7 x 8 = 56</a:t>
            </a:r>
          </a:p>
        </p:txBody>
      </p:sp>
      <p:sp>
        <p:nvSpPr>
          <p:cNvPr id="10293" name="Text Box 53"/>
          <p:cNvSpPr txBox="1">
            <a:spLocks noChangeArrowheads="1"/>
          </p:cNvSpPr>
          <p:nvPr/>
        </p:nvSpPr>
        <p:spPr bwMode="auto">
          <a:xfrm>
            <a:off x="4038600" y="5378450"/>
            <a:ext cx="2286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7 x 9 = 63</a:t>
            </a:r>
          </a:p>
        </p:txBody>
      </p:sp>
      <p:sp>
        <p:nvSpPr>
          <p:cNvPr id="10294" name="Text Box 54"/>
          <p:cNvSpPr txBox="1">
            <a:spLocks noChangeArrowheads="1"/>
          </p:cNvSpPr>
          <p:nvPr/>
        </p:nvSpPr>
        <p:spPr bwMode="auto">
          <a:xfrm>
            <a:off x="4038600" y="5911850"/>
            <a:ext cx="25146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7 x10= 70</a:t>
            </a:r>
          </a:p>
        </p:txBody>
      </p:sp>
      <p:sp>
        <p:nvSpPr>
          <p:cNvPr id="10295" name="Text Box 55"/>
          <p:cNvSpPr txBox="1">
            <a:spLocks noChangeArrowheads="1"/>
          </p:cNvSpPr>
          <p:nvPr/>
        </p:nvSpPr>
        <p:spPr bwMode="auto">
          <a:xfrm>
            <a:off x="6858000" y="1047750"/>
            <a:ext cx="20574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accent2"/>
                </a:solidFill>
                <a:latin typeface=".VnArial" panose="020B7200000000000000" pitchFamily="34" charset="0"/>
              </a:rPr>
              <a:t>7 : 7 = 1</a:t>
            </a:r>
          </a:p>
        </p:txBody>
      </p:sp>
      <p:sp>
        <p:nvSpPr>
          <p:cNvPr id="9231" name="Text Box 56"/>
          <p:cNvSpPr txBox="1">
            <a:spLocks noChangeArrowheads="1"/>
          </p:cNvSpPr>
          <p:nvPr/>
        </p:nvSpPr>
        <p:spPr bwMode="auto">
          <a:xfrm>
            <a:off x="6629400" y="1562100"/>
            <a:ext cx="2286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accent2"/>
                </a:solidFill>
                <a:latin typeface=".VnArial" panose="020B7200000000000000" pitchFamily="34" charset="0"/>
              </a:rPr>
              <a:t>14 : 7 = 2</a:t>
            </a:r>
          </a:p>
        </p:txBody>
      </p:sp>
      <p:sp>
        <p:nvSpPr>
          <p:cNvPr id="9232" name="Text Box 57"/>
          <p:cNvSpPr txBox="1">
            <a:spLocks noChangeArrowheads="1"/>
          </p:cNvSpPr>
          <p:nvPr/>
        </p:nvSpPr>
        <p:spPr bwMode="auto">
          <a:xfrm>
            <a:off x="6515100" y="2101850"/>
            <a:ext cx="2286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 21 : 7 = 3</a:t>
            </a:r>
          </a:p>
        </p:txBody>
      </p:sp>
      <p:sp>
        <p:nvSpPr>
          <p:cNvPr id="10298" name="Text Box 58"/>
          <p:cNvSpPr txBox="1">
            <a:spLocks noChangeArrowheads="1"/>
          </p:cNvSpPr>
          <p:nvPr/>
        </p:nvSpPr>
        <p:spPr bwMode="auto">
          <a:xfrm>
            <a:off x="6667500" y="2635250"/>
            <a:ext cx="22098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accent2"/>
                </a:solidFill>
                <a:latin typeface=".VnArial" panose="020B7200000000000000" pitchFamily="34" charset="0"/>
              </a:rPr>
              <a:t>28 : 7 = 4</a:t>
            </a:r>
          </a:p>
        </p:txBody>
      </p:sp>
      <p:sp>
        <p:nvSpPr>
          <p:cNvPr id="10299" name="Text Box 59"/>
          <p:cNvSpPr txBox="1">
            <a:spLocks noChangeArrowheads="1"/>
          </p:cNvSpPr>
          <p:nvPr/>
        </p:nvSpPr>
        <p:spPr bwMode="auto">
          <a:xfrm>
            <a:off x="6686550" y="3200400"/>
            <a:ext cx="22098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35 : 7 = 5</a:t>
            </a:r>
          </a:p>
        </p:txBody>
      </p:sp>
      <p:sp>
        <p:nvSpPr>
          <p:cNvPr id="10300" name="Text Box 60"/>
          <p:cNvSpPr txBox="1">
            <a:spLocks noChangeArrowheads="1"/>
          </p:cNvSpPr>
          <p:nvPr/>
        </p:nvSpPr>
        <p:spPr bwMode="auto">
          <a:xfrm>
            <a:off x="6534150" y="3657600"/>
            <a:ext cx="24384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 42 : 7 = 6</a:t>
            </a:r>
          </a:p>
        </p:txBody>
      </p:sp>
      <p:sp>
        <p:nvSpPr>
          <p:cNvPr id="10301" name="Text Box 61"/>
          <p:cNvSpPr txBox="1">
            <a:spLocks noChangeArrowheads="1"/>
          </p:cNvSpPr>
          <p:nvPr/>
        </p:nvSpPr>
        <p:spPr bwMode="auto">
          <a:xfrm>
            <a:off x="6553200" y="4235450"/>
            <a:ext cx="2286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 49 : 7 = 7</a:t>
            </a:r>
          </a:p>
        </p:txBody>
      </p:sp>
      <p:sp>
        <p:nvSpPr>
          <p:cNvPr id="10302" name="Text Box 62"/>
          <p:cNvSpPr txBox="1">
            <a:spLocks noChangeArrowheads="1"/>
          </p:cNvSpPr>
          <p:nvPr/>
        </p:nvSpPr>
        <p:spPr bwMode="auto">
          <a:xfrm>
            <a:off x="6572250" y="4768850"/>
            <a:ext cx="2286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 56 : 7 = 8</a:t>
            </a:r>
          </a:p>
        </p:txBody>
      </p:sp>
      <p:sp>
        <p:nvSpPr>
          <p:cNvPr id="10303" name="Text Box 63"/>
          <p:cNvSpPr txBox="1">
            <a:spLocks noChangeArrowheads="1"/>
          </p:cNvSpPr>
          <p:nvPr/>
        </p:nvSpPr>
        <p:spPr bwMode="auto">
          <a:xfrm>
            <a:off x="6591300" y="5378450"/>
            <a:ext cx="2286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 63 : 7 = 9</a:t>
            </a:r>
          </a:p>
        </p:txBody>
      </p:sp>
      <p:sp>
        <p:nvSpPr>
          <p:cNvPr id="10304" name="Text Box 64"/>
          <p:cNvSpPr txBox="1">
            <a:spLocks noChangeArrowheads="1"/>
          </p:cNvSpPr>
          <p:nvPr/>
        </p:nvSpPr>
        <p:spPr bwMode="auto">
          <a:xfrm>
            <a:off x="6591300" y="5911850"/>
            <a:ext cx="25146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chemeClr val="accent2"/>
                </a:solidFill>
                <a:latin typeface=".VnArial" panose="020B7200000000000000" pitchFamily="34" charset="0"/>
              </a:rPr>
              <a:t> 70 : 7 = 10</a:t>
            </a:r>
          </a:p>
        </p:txBody>
      </p:sp>
      <p:sp>
        <p:nvSpPr>
          <p:cNvPr id="9240" name="Rectangle 66"/>
          <p:cNvSpPr>
            <a:spLocks noChangeArrowheads="1"/>
          </p:cNvSpPr>
          <p:nvPr/>
        </p:nvSpPr>
        <p:spPr bwMode="auto">
          <a:xfrm>
            <a:off x="1143000" y="5181600"/>
            <a:ext cx="2743200" cy="10668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Rectangle 76"/>
          <p:cNvSpPr>
            <a:spLocks noChangeArrowheads="1"/>
          </p:cNvSpPr>
          <p:nvPr/>
        </p:nvSpPr>
        <p:spPr bwMode="auto">
          <a:xfrm>
            <a:off x="2312988" y="2268538"/>
            <a:ext cx="260350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 </a:t>
            </a:r>
            <a:endParaRPr lang="en-US"/>
          </a:p>
        </p:txBody>
      </p:sp>
      <p:sp>
        <p:nvSpPr>
          <p:cNvPr id="9243" name="Rectangle 77"/>
          <p:cNvSpPr>
            <a:spLocks noChangeArrowheads="1"/>
          </p:cNvSpPr>
          <p:nvPr/>
        </p:nvSpPr>
        <p:spPr bwMode="auto">
          <a:xfrm flipH="1">
            <a:off x="533400" y="2179638"/>
            <a:ext cx="1981200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    </a:t>
            </a:r>
            <a:endParaRPr lang="en-US"/>
          </a:p>
        </p:txBody>
      </p:sp>
      <p:grpSp>
        <p:nvGrpSpPr>
          <p:cNvPr id="5" name="Group 44"/>
          <p:cNvGrpSpPr/>
          <p:nvPr/>
        </p:nvGrpSpPr>
        <p:grpSpPr bwMode="auto">
          <a:xfrm>
            <a:off x="457200" y="1905000"/>
            <a:ext cx="2209800" cy="1066800"/>
            <a:chOff x="192" y="1584"/>
            <a:chExt cx="1392" cy="672"/>
          </a:xfrm>
        </p:grpSpPr>
        <p:grpSp>
          <p:nvGrpSpPr>
            <p:cNvPr id="6" name="Group 45"/>
            <p:cNvGrpSpPr/>
            <p:nvPr/>
          </p:nvGrpSpPr>
          <p:grpSpPr bwMode="auto">
            <a:xfrm>
              <a:off x="192" y="2064"/>
              <a:ext cx="1392" cy="192"/>
              <a:chOff x="48" y="960"/>
              <a:chExt cx="1392" cy="192"/>
            </a:xfrm>
          </p:grpSpPr>
          <p:sp>
            <p:nvSpPr>
              <p:cNvPr id="9269" name="Rectangle 46"/>
              <p:cNvSpPr>
                <a:spLocks noChangeArrowheads="1"/>
              </p:cNvSpPr>
              <p:nvPr/>
            </p:nvSpPr>
            <p:spPr bwMode="auto">
              <a:xfrm>
                <a:off x="48" y="960"/>
                <a:ext cx="1392" cy="192"/>
              </a:xfrm>
              <a:prstGeom prst="rect">
                <a:avLst/>
              </a:prstGeom>
              <a:noFill/>
              <a:ln w="9525">
                <a:solidFill>
                  <a:srgbClr val="FF3300"/>
                </a:solidFill>
                <a:miter lim="800000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0" name="Oval 47"/>
              <p:cNvSpPr>
                <a:spLocks noChangeArrowheads="1"/>
              </p:cNvSpPr>
              <p:nvPr/>
            </p:nvSpPr>
            <p:spPr bwMode="auto">
              <a:xfrm>
                <a:off x="108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1" name="Oval 48"/>
              <p:cNvSpPr>
                <a:spLocks noChangeArrowheads="1"/>
              </p:cNvSpPr>
              <p:nvPr/>
            </p:nvSpPr>
            <p:spPr bwMode="auto">
              <a:xfrm>
                <a:off x="300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2" name="Oval 49"/>
              <p:cNvSpPr>
                <a:spLocks noChangeArrowheads="1"/>
              </p:cNvSpPr>
              <p:nvPr/>
            </p:nvSpPr>
            <p:spPr bwMode="auto">
              <a:xfrm>
                <a:off x="492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3" name="Oval 50"/>
              <p:cNvSpPr>
                <a:spLocks noChangeArrowheads="1"/>
              </p:cNvSpPr>
              <p:nvPr/>
            </p:nvSpPr>
            <p:spPr bwMode="auto">
              <a:xfrm>
                <a:off x="684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4" name="Oval 51"/>
              <p:cNvSpPr>
                <a:spLocks noChangeArrowheads="1"/>
              </p:cNvSpPr>
              <p:nvPr/>
            </p:nvSpPr>
            <p:spPr bwMode="auto">
              <a:xfrm>
                <a:off x="876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5" name="Oval 52"/>
              <p:cNvSpPr>
                <a:spLocks noChangeArrowheads="1"/>
              </p:cNvSpPr>
              <p:nvPr/>
            </p:nvSpPr>
            <p:spPr bwMode="auto">
              <a:xfrm>
                <a:off x="1056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76" name="Oval 53"/>
              <p:cNvSpPr>
                <a:spLocks noChangeArrowheads="1"/>
              </p:cNvSpPr>
              <p:nvPr/>
            </p:nvSpPr>
            <p:spPr bwMode="auto">
              <a:xfrm>
                <a:off x="1248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54"/>
            <p:cNvGrpSpPr/>
            <p:nvPr/>
          </p:nvGrpSpPr>
          <p:grpSpPr bwMode="auto">
            <a:xfrm>
              <a:off x="192" y="1584"/>
              <a:ext cx="1392" cy="192"/>
              <a:chOff x="48" y="960"/>
              <a:chExt cx="1392" cy="192"/>
            </a:xfrm>
          </p:grpSpPr>
          <p:sp>
            <p:nvSpPr>
              <p:cNvPr id="9261" name="Rectangle 55"/>
              <p:cNvSpPr>
                <a:spLocks noChangeArrowheads="1"/>
              </p:cNvSpPr>
              <p:nvPr/>
            </p:nvSpPr>
            <p:spPr bwMode="auto">
              <a:xfrm>
                <a:off x="48" y="960"/>
                <a:ext cx="1392" cy="192"/>
              </a:xfrm>
              <a:prstGeom prst="rect">
                <a:avLst/>
              </a:prstGeom>
              <a:noFill/>
              <a:ln w="9525">
                <a:solidFill>
                  <a:srgbClr val="FF3300"/>
                </a:solidFill>
                <a:miter lim="800000"/>
              </a:ln>
            </p:spPr>
            <p:txBody>
              <a:bodyPr wrap="none" anchor="ctr"/>
              <a:lstStyle/>
              <a:p>
                <a:endParaRPr lang="en-US"/>
              </a:p>
              <a:p>
                <a:endParaRPr lang="en-US"/>
              </a:p>
            </p:txBody>
          </p:sp>
          <p:sp>
            <p:nvSpPr>
              <p:cNvPr id="9262" name="Oval 56"/>
              <p:cNvSpPr>
                <a:spLocks noChangeArrowheads="1"/>
              </p:cNvSpPr>
              <p:nvPr/>
            </p:nvSpPr>
            <p:spPr bwMode="auto">
              <a:xfrm>
                <a:off x="108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3" name="Oval 57"/>
              <p:cNvSpPr>
                <a:spLocks noChangeArrowheads="1"/>
              </p:cNvSpPr>
              <p:nvPr/>
            </p:nvSpPr>
            <p:spPr bwMode="auto">
              <a:xfrm>
                <a:off x="300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4" name="Oval 58"/>
              <p:cNvSpPr>
                <a:spLocks noChangeArrowheads="1"/>
              </p:cNvSpPr>
              <p:nvPr/>
            </p:nvSpPr>
            <p:spPr bwMode="auto">
              <a:xfrm>
                <a:off x="492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5" name="Oval 59"/>
              <p:cNvSpPr>
                <a:spLocks noChangeArrowheads="1"/>
              </p:cNvSpPr>
              <p:nvPr/>
            </p:nvSpPr>
            <p:spPr bwMode="auto">
              <a:xfrm>
                <a:off x="684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6" name="Oval 60"/>
              <p:cNvSpPr>
                <a:spLocks noChangeArrowheads="1"/>
              </p:cNvSpPr>
              <p:nvPr/>
            </p:nvSpPr>
            <p:spPr bwMode="auto">
              <a:xfrm>
                <a:off x="876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7" name="Oval 61"/>
              <p:cNvSpPr>
                <a:spLocks noChangeArrowheads="1"/>
              </p:cNvSpPr>
              <p:nvPr/>
            </p:nvSpPr>
            <p:spPr bwMode="auto">
              <a:xfrm>
                <a:off x="1056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8" name="Oval 62"/>
              <p:cNvSpPr>
                <a:spLocks noChangeArrowheads="1"/>
              </p:cNvSpPr>
              <p:nvPr/>
            </p:nvSpPr>
            <p:spPr bwMode="auto">
              <a:xfrm>
                <a:off x="1248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" name="Group 63"/>
            <p:cNvGrpSpPr/>
            <p:nvPr/>
          </p:nvGrpSpPr>
          <p:grpSpPr bwMode="auto">
            <a:xfrm>
              <a:off x="192" y="1824"/>
              <a:ext cx="1392" cy="192"/>
              <a:chOff x="48" y="960"/>
              <a:chExt cx="1392" cy="192"/>
            </a:xfrm>
          </p:grpSpPr>
          <p:sp>
            <p:nvSpPr>
              <p:cNvPr id="9253" name="Rectangle 64"/>
              <p:cNvSpPr>
                <a:spLocks noChangeArrowheads="1"/>
              </p:cNvSpPr>
              <p:nvPr/>
            </p:nvSpPr>
            <p:spPr bwMode="auto">
              <a:xfrm>
                <a:off x="48" y="960"/>
                <a:ext cx="1392" cy="192"/>
              </a:xfrm>
              <a:prstGeom prst="rect">
                <a:avLst/>
              </a:prstGeom>
              <a:noFill/>
              <a:ln w="9525">
                <a:solidFill>
                  <a:srgbClr val="FF3300"/>
                </a:solidFill>
                <a:miter lim="800000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4" name="Oval 65"/>
              <p:cNvSpPr>
                <a:spLocks noChangeArrowheads="1"/>
              </p:cNvSpPr>
              <p:nvPr/>
            </p:nvSpPr>
            <p:spPr bwMode="auto">
              <a:xfrm>
                <a:off x="108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5" name="Oval 66"/>
              <p:cNvSpPr>
                <a:spLocks noChangeArrowheads="1"/>
              </p:cNvSpPr>
              <p:nvPr/>
            </p:nvSpPr>
            <p:spPr bwMode="auto">
              <a:xfrm>
                <a:off x="300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6" name="Oval 67"/>
              <p:cNvSpPr>
                <a:spLocks noChangeArrowheads="1"/>
              </p:cNvSpPr>
              <p:nvPr/>
            </p:nvSpPr>
            <p:spPr bwMode="auto">
              <a:xfrm>
                <a:off x="480" y="1008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7" name="Oval 68"/>
              <p:cNvSpPr>
                <a:spLocks noChangeArrowheads="1"/>
              </p:cNvSpPr>
              <p:nvPr/>
            </p:nvSpPr>
            <p:spPr bwMode="auto">
              <a:xfrm>
                <a:off x="684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8" name="Oval 69"/>
              <p:cNvSpPr>
                <a:spLocks noChangeArrowheads="1"/>
              </p:cNvSpPr>
              <p:nvPr/>
            </p:nvSpPr>
            <p:spPr bwMode="auto">
              <a:xfrm>
                <a:off x="876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9" name="Oval 70"/>
              <p:cNvSpPr>
                <a:spLocks noChangeArrowheads="1"/>
              </p:cNvSpPr>
              <p:nvPr/>
            </p:nvSpPr>
            <p:spPr bwMode="auto">
              <a:xfrm>
                <a:off x="1056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60" name="Oval 71"/>
              <p:cNvSpPr>
                <a:spLocks noChangeArrowheads="1"/>
              </p:cNvSpPr>
              <p:nvPr/>
            </p:nvSpPr>
            <p:spPr bwMode="auto">
              <a:xfrm>
                <a:off x="1248" y="984"/>
                <a:ext cx="144" cy="144"/>
              </a:xfrm>
              <a:prstGeom prst="ellipse">
                <a:avLst/>
              </a:prstGeom>
              <a:solidFill>
                <a:srgbClr val="3366CC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9246" name="Rectangle 110"/>
          <p:cNvSpPr>
            <a:spLocks noChangeArrowheads="1"/>
          </p:cNvSpPr>
          <p:nvPr/>
        </p:nvSpPr>
        <p:spPr bwMode="auto">
          <a:xfrm>
            <a:off x="-76200" y="3581400"/>
            <a:ext cx="2741613" cy="10772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457200" indent="-457200"/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7 x  3 =  21</a:t>
            </a:r>
          </a:p>
          <a:p>
            <a:pPr marL="457200" indent="-457200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21 :  7 =  3</a:t>
            </a:r>
          </a:p>
        </p:txBody>
      </p:sp>
      <p:sp>
        <p:nvSpPr>
          <p:cNvPr id="9247" name="Rectangle 113"/>
          <p:cNvSpPr>
            <a:spLocks noChangeArrowheads="1"/>
          </p:cNvSpPr>
          <p:nvPr/>
        </p:nvSpPr>
        <p:spPr bwMode="auto">
          <a:xfrm>
            <a:off x="1957388" y="6367463"/>
            <a:ext cx="2286000" cy="15700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en-US" sz="4800" b="1">
              <a:solidFill>
                <a:srgbClr val="3333CC"/>
              </a:solidFill>
            </a:endParaRPr>
          </a:p>
          <a:p>
            <a:endParaRPr lang="en-US" sz="4800" b="1">
              <a:solidFill>
                <a:srgbClr val="3333CC"/>
              </a:solidFill>
            </a:endParaRPr>
          </a:p>
        </p:txBody>
      </p:sp>
      <p:sp>
        <p:nvSpPr>
          <p:cNvPr id="9248" name="Line 16"/>
          <p:cNvSpPr>
            <a:spLocks noChangeShapeType="1"/>
          </p:cNvSpPr>
          <p:nvPr/>
        </p:nvSpPr>
        <p:spPr bwMode="auto">
          <a:xfrm>
            <a:off x="6477000" y="1295400"/>
            <a:ext cx="0" cy="518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9249" name="Line 16"/>
          <p:cNvSpPr>
            <a:spLocks noChangeShapeType="1"/>
          </p:cNvSpPr>
          <p:nvPr/>
        </p:nvSpPr>
        <p:spPr bwMode="auto">
          <a:xfrm>
            <a:off x="3733800" y="1219200"/>
            <a:ext cx="0" cy="518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75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75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75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75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75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75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75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75"/>
                                        <p:tgtEl>
                                          <p:spTgt spid="1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75"/>
                                        <p:tgtEl>
                                          <p:spTgt spid="1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75"/>
                                        <p:tgtEl>
                                          <p:spTgt spid="1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75"/>
                                        <p:tgtEl>
                                          <p:spTgt spid="1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75"/>
                                        <p:tgtEl>
                                          <p:spTgt spid="1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75"/>
                                        <p:tgtEl>
                                          <p:spTgt spid="10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75"/>
                                        <p:tgtEl>
                                          <p:spTgt spid="10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75"/>
                                        <p:tgtEl>
                                          <p:spTgt spid="10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75"/>
                                        <p:tgtEl>
                                          <p:spTgt spid="10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75"/>
                                        <p:tgtEl>
                                          <p:spTgt spid="10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75"/>
                                        <p:tgtEl>
                                          <p:spTgt spid="10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7" grpId="0" autoUpdateAnimBg="0"/>
      <p:bldP spid="10286" grpId="0" autoUpdateAnimBg="0"/>
      <p:bldP spid="10287" grpId="0" autoUpdateAnimBg="0"/>
      <p:bldP spid="10288" grpId="0" autoUpdateAnimBg="0"/>
      <p:bldP spid="10289" grpId="0" autoUpdateAnimBg="0"/>
      <p:bldP spid="10290" grpId="0" autoUpdateAnimBg="0"/>
      <p:bldP spid="10291" grpId="0" autoUpdateAnimBg="0"/>
      <p:bldP spid="10292" grpId="0" autoUpdateAnimBg="0"/>
      <p:bldP spid="10293" grpId="0" autoUpdateAnimBg="0"/>
      <p:bldP spid="10294" grpId="0" autoUpdateAnimBg="0"/>
      <p:bldP spid="10295" grpId="0" autoUpdateAnimBg="0"/>
      <p:bldP spid="9231" grpId="0"/>
      <p:bldP spid="10298" grpId="0" autoUpdateAnimBg="0"/>
      <p:bldP spid="10299" grpId="0" autoUpdateAnimBg="0"/>
      <p:bldP spid="10300" grpId="0" autoUpdateAnimBg="0"/>
      <p:bldP spid="10301" grpId="0" autoUpdateAnimBg="0"/>
      <p:bldP spid="10302" grpId="0" autoUpdateAnimBg="0"/>
      <p:bldP spid="10303" grpId="0" autoUpdateAnimBg="0"/>
      <p:bldP spid="1030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85FD88-932D-4628-B46F-60EAFEC97ED7}" type="slidenum">
              <a:rPr lang="en-US" smtClean="0">
                <a:latin typeface="Times New Roman" panose="02020603050405020304" pitchFamily="18" charset="0"/>
              </a:rPr>
              <a:t>6</a:t>
            </a:fld>
            <a:endParaRPr lang="en-US">
              <a:latin typeface="Times New Roman" panose="02020603050405020304" pitchFamily="18" charset="0"/>
            </a:endParaRPr>
          </a:p>
        </p:txBody>
      </p:sp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2"/>
          <a:srcRect l="2000" t="5067" r="2000" b="466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3570288" y="938213"/>
            <a:ext cx="2411412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7 : 7 =  1 </a:t>
            </a:r>
          </a:p>
        </p:txBody>
      </p:sp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3208338" y="1500188"/>
            <a:ext cx="2652712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14  : 7 =  2</a:t>
            </a:r>
          </a:p>
        </p:txBody>
      </p:sp>
      <p:sp>
        <p:nvSpPr>
          <p:cNvPr id="92166" name="Text Box 6"/>
          <p:cNvSpPr txBox="1">
            <a:spLocks noChangeArrowheads="1"/>
          </p:cNvSpPr>
          <p:nvPr/>
        </p:nvSpPr>
        <p:spPr bwMode="auto">
          <a:xfrm>
            <a:off x="3208338" y="2109788"/>
            <a:ext cx="2571750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21  : 7 =  3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3208338" y="2673350"/>
            <a:ext cx="2652712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28  : 7 =  4</a:t>
            </a:r>
          </a:p>
        </p:txBody>
      </p:sp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3208338" y="3268663"/>
            <a:ext cx="2813050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35  : 7 =  5 </a:t>
            </a:r>
          </a:p>
        </p:txBody>
      </p:sp>
      <p:sp>
        <p:nvSpPr>
          <p:cNvPr id="92169" name="Text Box 9"/>
          <p:cNvSpPr txBox="1">
            <a:spLocks noChangeArrowheads="1"/>
          </p:cNvSpPr>
          <p:nvPr/>
        </p:nvSpPr>
        <p:spPr bwMode="auto">
          <a:xfrm>
            <a:off x="3068638" y="3805238"/>
            <a:ext cx="2892425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 42  : 7 =  6</a:t>
            </a:r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auto">
          <a:xfrm>
            <a:off x="3048000" y="4352925"/>
            <a:ext cx="2813050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 49  : 7 =  7</a:t>
            </a:r>
          </a:p>
        </p:txBody>
      </p:sp>
      <p:sp>
        <p:nvSpPr>
          <p:cNvPr id="92171" name="Text Box 11"/>
          <p:cNvSpPr txBox="1">
            <a:spLocks noChangeArrowheads="1"/>
          </p:cNvSpPr>
          <p:nvPr/>
        </p:nvSpPr>
        <p:spPr bwMode="auto">
          <a:xfrm>
            <a:off x="3048000" y="4883150"/>
            <a:ext cx="2732088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 56  : 7 =  8</a:t>
            </a:r>
          </a:p>
        </p:txBody>
      </p:sp>
      <p:sp>
        <p:nvSpPr>
          <p:cNvPr id="92172" name="Text Box 12"/>
          <p:cNvSpPr txBox="1">
            <a:spLocks noChangeArrowheads="1"/>
          </p:cNvSpPr>
          <p:nvPr/>
        </p:nvSpPr>
        <p:spPr bwMode="auto">
          <a:xfrm>
            <a:off x="3048000" y="5526088"/>
            <a:ext cx="2892425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 63  : 7 =  9</a:t>
            </a:r>
          </a:p>
        </p:txBody>
      </p:sp>
      <p:sp>
        <p:nvSpPr>
          <p:cNvPr id="92173" name="Text Box 13"/>
          <p:cNvSpPr txBox="1">
            <a:spLocks noChangeArrowheads="1"/>
          </p:cNvSpPr>
          <p:nvPr/>
        </p:nvSpPr>
        <p:spPr bwMode="auto">
          <a:xfrm>
            <a:off x="3048000" y="6088063"/>
            <a:ext cx="2892425" cy="5794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 70  : 7 = 10</a:t>
            </a:r>
          </a:p>
        </p:txBody>
      </p:sp>
      <p:sp>
        <p:nvSpPr>
          <p:cNvPr id="10254" name="Rectangle 15"/>
          <p:cNvSpPr>
            <a:spLocks noChangeArrowheads="1"/>
          </p:cNvSpPr>
          <p:nvPr/>
        </p:nvSpPr>
        <p:spPr bwMode="auto">
          <a:xfrm>
            <a:off x="5715000" y="3124200"/>
            <a:ext cx="3048000" cy="3276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0" y="533400"/>
            <a:ext cx="4343400" cy="5867400"/>
          </a:xfrm>
        </p:spPr>
        <p:txBody>
          <a:bodyPr>
            <a:normAutofit fontScale="92500" lnSpcReduction="10000"/>
          </a:bodyPr>
          <a:lstStyle/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  :  7  =  1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 :  7  =  2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 :  7  =  3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 :  7  =  4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 :  7  =  5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  :  7  =  6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  :  7  =  7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 :  7  =  8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  :  7  =  9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70  :  7  = 10</a:t>
            </a:r>
          </a:p>
        </p:txBody>
      </p:sp>
      <p:pic>
        <p:nvPicPr>
          <p:cNvPr id="21508" name="Picture 4" descr="SUNFACE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1495425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5105400" y="44958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  <p:bldP spid="2151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828800" y="609600"/>
            <a:ext cx="4343400" cy="5867400"/>
          </a:xfrm>
        </p:spPr>
        <p:txBody>
          <a:bodyPr>
            <a:normAutofit lnSpcReduction="10000"/>
          </a:bodyPr>
          <a:lstStyle/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  :  7  =  1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 :  7  =  2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 :  7  =  3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 :  7  =  4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 :  7  =  5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  :  7  =  6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  :  7  =  7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 :  7  =  8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  :  7  =  9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70  :  7  = 10</a:t>
            </a:r>
          </a:p>
        </p:txBody>
      </p:sp>
      <p:pic>
        <p:nvPicPr>
          <p:cNvPr id="21507" name="Picture 3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327660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4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381000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5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2092325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4648200" y="54864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4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60875" y="4162425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  <p:bldP spid="2151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809750" y="120650"/>
            <a:ext cx="52578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533400"/>
            <a:ext cx="4343400" cy="5867400"/>
          </a:xfrm>
        </p:spPr>
        <p:txBody>
          <a:bodyPr>
            <a:normAutofit fontScale="92500" lnSpcReduction="10000"/>
          </a:bodyPr>
          <a:lstStyle/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  :  7  =  1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 :  7  =  2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 :  7  =  3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 :  7  =  4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 :  7  =  5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  :  7  =  6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  :  7  =  7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  :  7  =  8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  :  7  =  9</a:t>
            </a:r>
          </a:p>
          <a:p>
            <a:pPr marL="0" indent="0" algn="ctr" eaLnBrk="1" hangingPunct="1">
              <a:lnSpc>
                <a:spcPct val="90000"/>
              </a:lnSpc>
              <a:spcBef>
                <a:spcPct val="32000"/>
              </a:spcBef>
              <a:buFontTx/>
              <a:buNone/>
            </a:pPr>
            <a:r>
              <a:rPr lang="en-US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70  :  7  </a:t>
            </a: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10</a:t>
            </a:r>
          </a:p>
        </p:txBody>
      </p:sp>
      <p:pic>
        <p:nvPicPr>
          <p:cNvPr id="23556" name="Picture 4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441325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5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809625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6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5410200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9" name="AutoShape 7"/>
          <p:cNvSpPr>
            <a:spLocks noChangeArrowheads="1"/>
          </p:cNvSpPr>
          <p:nvPr/>
        </p:nvSpPr>
        <p:spPr bwMode="auto">
          <a:xfrm>
            <a:off x="4724400" y="22098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3560" name="Picture 8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263525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1" name="Picture 9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13275" y="3095625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2" name="Picture 10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1593850"/>
            <a:ext cx="6159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3" name="Picture 11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2590800"/>
            <a:ext cx="6619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4" name="AutoShape 12"/>
          <p:cNvSpPr>
            <a:spLocks noChangeArrowheads="1"/>
          </p:cNvSpPr>
          <p:nvPr/>
        </p:nvSpPr>
        <p:spPr bwMode="auto">
          <a:xfrm>
            <a:off x="4800600" y="3886200"/>
            <a:ext cx="533400" cy="4572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3565" name="Picture 13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4848225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0" y="0"/>
            <a:ext cx="8458200" cy="830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/>
            <a:endParaRPr lang="vi-VN" b="1">
              <a:solidFill>
                <a:srgbClr val="FF0000"/>
              </a:solidFill>
              <a:latin typeface=".VnTime" panose="020B7200000000000000" pitchFamily="34" charset="0"/>
            </a:endParaRPr>
          </a:p>
          <a:p>
            <a:pPr algn="ctr"/>
            <a:endParaRPr lang="en-US" b="1">
              <a:solidFill>
                <a:srgbClr val="008000"/>
              </a:solidFill>
              <a:latin typeface=".VnTime" panose="020B7200000000000000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animBg="1"/>
      <p:bldP spid="23559" grpId="1" animBg="1"/>
      <p:bldP spid="23564" grpId="0" animBg="1"/>
      <p:bldP spid="23564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692</Words>
  <Application>Microsoft Office PowerPoint</Application>
  <PresentationFormat>On-screen Show (4:3)</PresentationFormat>
  <Paragraphs>151</Paragraphs>
  <Slides>17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linhbjlly</dc:creator>
  <cp:lastModifiedBy>Windows User</cp:lastModifiedBy>
  <cp:revision>55</cp:revision>
  <dcterms:created xsi:type="dcterms:W3CDTF">2018-10-16T12:37:00Z</dcterms:created>
  <dcterms:modified xsi:type="dcterms:W3CDTF">2021-10-16T12:50:12Z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CD33AB9F1B0A4DF4B4BDC73BA119B079</vt:lpwstr>
  </property>
  <property fmtid="{D5CDD505-2E9C-101B-9397-08002B2CF9AE}" pid="3" name="KSOProductBuildVer">
    <vt:lpwstr>1033-11.2.0.10323</vt:lpwstr>
  </property>
</Properties>
</file>