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77" r:id="rId2"/>
    <p:sldId id="285" r:id="rId3"/>
    <p:sldId id="286" r:id="rId4"/>
    <p:sldId id="287" r:id="rId5"/>
    <p:sldId id="288" r:id="rId6"/>
    <p:sldId id="289" r:id="rId7"/>
    <p:sldId id="290" r:id="rId8"/>
    <p:sldId id="291" r:id="rId9"/>
    <p:sldId id="294" r:id="rId10"/>
    <p:sldId id="295" r:id="rId11"/>
    <p:sldId id="296" r:id="rId12"/>
    <p:sldId id="297" r:id="rId13"/>
    <p:sldId id="298" r:id="rId14"/>
    <p:sldId id="299" r:id="rId15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FF00FF"/>
    <a:srgbClr val="00CC66"/>
    <a:srgbClr val="FFFF00"/>
    <a:srgbClr val="FF66FF"/>
    <a:srgbClr val="FFFFCC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8" autoAdjust="0"/>
    <p:restoredTop sz="94640" autoAdjust="0"/>
  </p:normalViewPr>
  <p:slideViewPr>
    <p:cSldViewPr>
      <p:cViewPr varScale="1">
        <p:scale>
          <a:sx n="70" d="100"/>
          <a:sy n="70" d="100"/>
        </p:scale>
        <p:origin x="-13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AF5C1B4-F6C1-4F6D-8B9B-523323C9288F}" type="datetimeFigureOut">
              <a:rPr lang="en-US"/>
              <a:pPr/>
              <a:t>10/9/2021</a:t>
            </a:fld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36CDEEC-E43B-4C16-A192-DB909F4ED3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661C69-52F0-4001-A75E-57C218EEF169}" type="datetimeFigureOut">
              <a:rPr lang="en-US"/>
              <a:pPr/>
              <a:t>10/9/2021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333B59-DF6D-4A06-80E3-1B233D0F77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B9AA26-2B67-4E9E-BB8D-FC6AC2030AA6}" type="datetimeFigureOut">
              <a:rPr lang="en-US"/>
              <a:pPr/>
              <a:t>10/9/2021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557070-9FCF-4567-BDF5-A268F2F8F0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66767D-80C1-4B7D-A3D9-B58F7AD594FB}" type="datetimeFigureOut">
              <a:rPr lang="en-US"/>
              <a:pPr/>
              <a:t>10/9/2021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7EE2DA-7CDA-4ECF-A12E-9884F08EB6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050403-F458-4EB5-A20E-0842B68525B3}" type="datetimeFigureOut">
              <a:rPr lang="en-US"/>
              <a:pPr/>
              <a:t>10/9/2021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FF20ED-0D93-475F-9C96-AB45392170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FAE33A-2B5C-4822-9452-6DC08ECB6B80}" type="datetimeFigureOut">
              <a:rPr lang="en-US"/>
              <a:pPr/>
              <a:t>10/9/2021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954F88-DDCD-4D73-B6BA-AA901C24F7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46C59D-0BC3-4B6E-A580-4636491B7721}" type="datetimeFigureOut">
              <a:rPr lang="en-US"/>
              <a:pPr/>
              <a:t>10/9/2021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BED106-A97B-4748-B508-F9DA4E051F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2C9345-C4F3-44FA-A8B3-CE9020324D67}" type="datetimeFigureOut">
              <a:rPr lang="en-US"/>
              <a:pPr/>
              <a:t>10/9/2021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366A39-107B-4EF9-859A-8DBC79E5C2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B8E6B3-AA08-4D0A-85D3-84A630E6FA61}" type="datetimeFigureOut">
              <a:rPr lang="en-US"/>
              <a:pPr/>
              <a:t>10/9/2021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EC7B2C-E2DB-42D2-A54B-55E0F2E171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82F25F-5B4E-4EDC-98A5-2E8912C5C0B0}" type="datetimeFigureOut">
              <a:rPr lang="en-US"/>
              <a:pPr/>
              <a:t>10/9/2021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B1B470-E73A-43D8-B5DD-65000DB8D1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D2F1D-9B23-401D-9E40-A937BC35F973}" type="datetimeFigureOut">
              <a:rPr lang="en-US"/>
              <a:pPr/>
              <a:t>10/9/2021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0CD075-6903-41F3-B3F5-5BF048D8F9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fld id="{3FE785A1-57B4-4B26-9527-2BCA4E4615F2}" type="datetimeFigureOut">
              <a:rPr lang="en-US"/>
              <a:pPr/>
              <a:t>10/9/2021</a:t>
            </a:fld>
            <a:endParaRPr lang="en-US"/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C593107-6D66-485B-9542-813EEC4B45B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62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4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7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8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9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0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1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2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3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0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2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0" y="330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3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0" y="180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4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5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9" y="895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6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4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7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0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3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animfactory.com/animations/nature/flowers/butterflies_flowers_md_clr.gif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219200" y="320675"/>
            <a:ext cx="69342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endParaRPr lang="en-US" sz="2800" b="1" dirty="0" smtClean="0">
              <a:solidFill>
                <a:srgbClr val="FF0000"/>
              </a:solidFill>
              <a:latin typeface="Arial" charset="0"/>
              <a:cs typeface="Times New Roman" pitchFamily="18" charset="0"/>
            </a:endParaRPr>
          </a:p>
          <a:p>
            <a:pPr algn="ctr" eaLnBrk="1" hangingPunct="1"/>
            <a:r>
              <a:rPr lang="en-US" sz="2800" b="1" dirty="0" err="1" smtClean="0">
                <a:latin typeface="Arial" charset="0"/>
                <a:cs typeface="Times New Roman" pitchFamily="18" charset="0"/>
              </a:rPr>
              <a:t>Thứ</a:t>
            </a:r>
            <a:r>
              <a:rPr lang="en-US" sz="2800" b="1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Arial" charset="0"/>
                <a:cs typeface="Times New Roman" pitchFamily="18" charset="0"/>
              </a:rPr>
              <a:t>sáu</a:t>
            </a:r>
            <a:r>
              <a:rPr lang="en-US" sz="2800" b="1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Arial" charset="0"/>
                <a:cs typeface="Times New Roman" pitchFamily="18" charset="0"/>
              </a:rPr>
              <a:t>ngày</a:t>
            </a:r>
            <a:r>
              <a:rPr lang="en-US" sz="2800" b="1" dirty="0" smtClean="0">
                <a:latin typeface="Arial" charset="0"/>
                <a:cs typeface="Times New Roman" pitchFamily="18" charset="0"/>
              </a:rPr>
              <a:t> 15 </a:t>
            </a:r>
            <a:r>
              <a:rPr lang="en-US" sz="2800" b="1" dirty="0" err="1" smtClean="0">
                <a:latin typeface="Arial" charset="0"/>
                <a:cs typeface="Times New Roman" pitchFamily="18" charset="0"/>
              </a:rPr>
              <a:t>tháng</a:t>
            </a:r>
            <a:r>
              <a:rPr lang="en-US" sz="2800" b="1" dirty="0" smtClean="0">
                <a:latin typeface="Arial" charset="0"/>
                <a:cs typeface="Times New Roman" pitchFamily="18" charset="0"/>
              </a:rPr>
              <a:t> 10 </a:t>
            </a:r>
            <a:r>
              <a:rPr lang="en-US" sz="2800" b="1" dirty="0" err="1" smtClean="0">
                <a:latin typeface="Arial" charset="0"/>
                <a:cs typeface="Times New Roman" pitchFamily="18" charset="0"/>
              </a:rPr>
              <a:t>năm</a:t>
            </a:r>
            <a:r>
              <a:rPr lang="en-US" sz="2800" b="1" dirty="0" smtClean="0">
                <a:latin typeface="Arial" charset="0"/>
                <a:cs typeface="Times New Roman" pitchFamily="18" charset="0"/>
              </a:rPr>
              <a:t> 2021</a:t>
            </a:r>
          </a:p>
          <a:p>
            <a:pPr algn="ctr" eaLnBrk="1" hangingPunct="1"/>
            <a:r>
              <a:rPr lang="en-US" sz="2800" b="1" dirty="0" err="1" smtClean="0">
                <a:latin typeface="Arial" charset="0"/>
                <a:cs typeface="Times New Roman" pitchFamily="18" charset="0"/>
              </a:rPr>
              <a:t>Toán</a:t>
            </a:r>
            <a:endParaRPr lang="en-US" sz="2800" b="1" dirty="0" smtClean="0">
              <a:latin typeface="Arial" charset="0"/>
              <a:cs typeface="Times New Roman" pitchFamily="18" charset="0"/>
            </a:endParaRPr>
          </a:p>
          <a:p>
            <a:pPr algn="ctr" eaLnBrk="1" hangingPunct="1"/>
            <a:r>
              <a:rPr lang="en-US" sz="2800" b="1" dirty="0" err="1" smtClean="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Phép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 chia </a:t>
            </a:r>
            <a:r>
              <a:rPr lang="en-US" sz="2800" b="1" dirty="0" err="1" smtClean="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hết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phép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 chia </a:t>
            </a:r>
            <a:r>
              <a:rPr lang="en-US" sz="2800" b="1" dirty="0" err="1" smtClean="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dư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- </a:t>
            </a:r>
            <a:r>
              <a:rPr lang="en-US" sz="2800" b="1" dirty="0" err="1" smtClean="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Luyện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( </a:t>
            </a:r>
            <a:r>
              <a:rPr lang="en-US" sz="2800" b="1" dirty="0" err="1" smtClean="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trang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 29 - 30)</a:t>
            </a:r>
            <a:endParaRPr lang="en-US" sz="32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70" name="Oval 69"/>
          <p:cNvSpPr/>
          <p:nvPr/>
        </p:nvSpPr>
        <p:spPr>
          <a:xfrm>
            <a:off x="8077200" y="13716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4800">
                <a:solidFill>
                  <a:srgbClr val="FF0000"/>
                </a:solidFill>
                <a:latin typeface="Arial" charset="0"/>
              </a:rPr>
              <a:t>P</a:t>
            </a:r>
          </a:p>
        </p:txBody>
      </p:sp>
      <p:pic>
        <p:nvPicPr>
          <p:cNvPr id="3099" name="Picture 11" descr="butterflies_flowers_md_clr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4800" y="-762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00" name="Picture 18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638800"/>
            <a:ext cx="9144000" cy="121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3101" name="Picture 26" descr="bunny_thumping_foot_md_clr"/>
          <p:cNvPicPr>
            <a:picLocks noChangeAspect="1" noChangeArrowheads="1" noCrop="1"/>
          </p:cNvPicPr>
          <p:nvPr/>
        </p:nvPicPr>
        <p:blipFill>
          <a:blip r:embed="rId5">
            <a:lum contrast="12000"/>
          </a:blip>
          <a:srcRect/>
          <a:stretch>
            <a:fillRect/>
          </a:stretch>
        </p:blipFill>
        <p:spPr bwMode="auto">
          <a:xfrm>
            <a:off x="4114800" y="4953000"/>
            <a:ext cx="9810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1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92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7" descr="WhitecornerFlow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0292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0" name="Text Box 15"/>
          <p:cNvSpPr txBox="1">
            <a:spLocks noChangeArrowheads="1"/>
          </p:cNvSpPr>
          <p:nvPr/>
        </p:nvSpPr>
        <p:spPr bwMode="auto">
          <a:xfrm>
            <a:off x="0" y="1371600"/>
            <a:ext cx="891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125" name="Text Box 52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48" name="Text Box 56"/>
          <p:cNvSpPr txBox="1">
            <a:spLocks noChangeArrowheads="1"/>
          </p:cNvSpPr>
          <p:nvPr/>
        </p:nvSpPr>
        <p:spPr bwMode="auto">
          <a:xfrm>
            <a:off x="0" y="1905000"/>
            <a:ext cx="9144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24 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6        30 : 5           15 : 3            20 : 4</a:t>
            </a:r>
          </a:p>
        </p:txBody>
      </p:sp>
      <p:sp>
        <p:nvSpPr>
          <p:cNvPr id="8257" name="TextBox 20"/>
          <p:cNvSpPr txBox="1">
            <a:spLocks noChangeArrowheads="1"/>
          </p:cNvSpPr>
          <p:nvPr/>
        </p:nvSpPr>
        <p:spPr bwMode="auto">
          <a:xfrm>
            <a:off x="1143000" y="301625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6</a:t>
            </a:r>
          </a:p>
        </p:txBody>
      </p:sp>
      <p:sp>
        <p:nvSpPr>
          <p:cNvPr id="8258" name="TextBox 21"/>
          <p:cNvSpPr txBox="1">
            <a:spLocks noChangeArrowheads="1"/>
          </p:cNvSpPr>
          <p:nvPr/>
        </p:nvSpPr>
        <p:spPr bwMode="auto">
          <a:xfrm>
            <a:off x="304800" y="3048000"/>
            <a:ext cx="838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24</a:t>
            </a:r>
          </a:p>
        </p:txBody>
      </p:sp>
      <p:cxnSp>
        <p:nvCxnSpPr>
          <p:cNvPr id="41" name="Straight Connector 40"/>
          <p:cNvCxnSpPr>
            <a:cxnSpLocks noChangeShapeType="1"/>
          </p:cNvCxnSpPr>
          <p:nvPr/>
        </p:nvCxnSpPr>
        <p:spPr bwMode="auto">
          <a:xfrm>
            <a:off x="1066800" y="3581400"/>
            <a:ext cx="533400" cy="0"/>
          </a:xfrm>
          <a:prstGeom prst="line">
            <a:avLst/>
          </a:prstGeom>
          <a:noFill/>
          <a:ln w="381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" name="Straight Connector 41"/>
          <p:cNvCxnSpPr>
            <a:cxnSpLocks noChangeShapeType="1"/>
          </p:cNvCxnSpPr>
          <p:nvPr/>
        </p:nvCxnSpPr>
        <p:spPr bwMode="auto">
          <a:xfrm rot="5400000">
            <a:off x="534988" y="3579812"/>
            <a:ext cx="1066800" cy="3175"/>
          </a:xfrm>
          <a:prstGeom prst="line">
            <a:avLst/>
          </a:prstGeom>
          <a:noFill/>
          <a:ln w="381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" name="TextBox 60"/>
          <p:cNvSpPr txBox="1">
            <a:spLocks noChangeArrowheads="1"/>
          </p:cNvSpPr>
          <p:nvPr/>
        </p:nvSpPr>
        <p:spPr bwMode="auto">
          <a:xfrm>
            <a:off x="533400" y="434340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0</a:t>
            </a:r>
          </a:p>
        </p:txBody>
      </p:sp>
      <p:sp>
        <p:nvSpPr>
          <p:cNvPr id="47" name="TextBox 60"/>
          <p:cNvSpPr txBox="1">
            <a:spLocks noChangeArrowheads="1"/>
          </p:cNvSpPr>
          <p:nvPr/>
        </p:nvSpPr>
        <p:spPr bwMode="auto">
          <a:xfrm>
            <a:off x="304800" y="3657600"/>
            <a:ext cx="762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24</a:t>
            </a:r>
          </a:p>
        </p:txBody>
      </p:sp>
      <p:sp>
        <p:nvSpPr>
          <p:cNvPr id="48" name="TextBox 60"/>
          <p:cNvSpPr txBox="1">
            <a:spLocks noChangeArrowheads="1"/>
          </p:cNvSpPr>
          <p:nvPr/>
        </p:nvSpPr>
        <p:spPr bwMode="auto">
          <a:xfrm>
            <a:off x="1219200" y="365760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4</a:t>
            </a:r>
          </a:p>
        </p:txBody>
      </p:sp>
      <p:cxnSp>
        <p:nvCxnSpPr>
          <p:cNvPr id="49" name="Straight Connector 48"/>
          <p:cNvCxnSpPr>
            <a:cxnSpLocks noChangeShapeType="1"/>
          </p:cNvCxnSpPr>
          <p:nvPr/>
        </p:nvCxnSpPr>
        <p:spPr bwMode="auto">
          <a:xfrm>
            <a:off x="457200" y="4343400"/>
            <a:ext cx="457200" cy="0"/>
          </a:xfrm>
          <a:prstGeom prst="line">
            <a:avLst/>
          </a:prstGeom>
          <a:noFill/>
          <a:ln w="381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65" name="TextBox 20"/>
          <p:cNvSpPr txBox="1">
            <a:spLocks noChangeArrowheads="1"/>
          </p:cNvSpPr>
          <p:nvPr/>
        </p:nvSpPr>
        <p:spPr bwMode="auto">
          <a:xfrm>
            <a:off x="3543300" y="3016250"/>
            <a:ext cx="4079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5</a:t>
            </a:r>
          </a:p>
        </p:txBody>
      </p:sp>
      <p:sp>
        <p:nvSpPr>
          <p:cNvPr id="8266" name="TextBox 21"/>
          <p:cNvSpPr txBox="1">
            <a:spLocks noChangeArrowheads="1"/>
          </p:cNvSpPr>
          <p:nvPr/>
        </p:nvSpPr>
        <p:spPr bwMode="auto">
          <a:xfrm>
            <a:off x="2819400" y="2971800"/>
            <a:ext cx="8969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30</a:t>
            </a:r>
          </a:p>
        </p:txBody>
      </p:sp>
      <p:cxnSp>
        <p:nvCxnSpPr>
          <p:cNvPr id="2" name="Straight Connector 40"/>
          <p:cNvCxnSpPr>
            <a:cxnSpLocks noChangeShapeType="1"/>
          </p:cNvCxnSpPr>
          <p:nvPr/>
        </p:nvCxnSpPr>
        <p:spPr bwMode="auto">
          <a:xfrm>
            <a:off x="3581400" y="3581400"/>
            <a:ext cx="488950" cy="1588"/>
          </a:xfrm>
          <a:prstGeom prst="line">
            <a:avLst/>
          </a:prstGeom>
          <a:noFill/>
          <a:ln w="381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" name="Straight Connector 41"/>
          <p:cNvCxnSpPr>
            <a:cxnSpLocks noChangeShapeType="1"/>
          </p:cNvCxnSpPr>
          <p:nvPr/>
        </p:nvCxnSpPr>
        <p:spPr bwMode="auto">
          <a:xfrm flipH="1">
            <a:off x="3581400" y="2971800"/>
            <a:ext cx="3175" cy="1143000"/>
          </a:xfrm>
          <a:prstGeom prst="line">
            <a:avLst/>
          </a:prstGeom>
          <a:noFill/>
          <a:ln w="381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TextBox 60"/>
          <p:cNvSpPr txBox="1">
            <a:spLocks noChangeArrowheads="1"/>
          </p:cNvSpPr>
          <p:nvPr/>
        </p:nvSpPr>
        <p:spPr bwMode="auto">
          <a:xfrm>
            <a:off x="3048000" y="4267200"/>
            <a:ext cx="4079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0</a:t>
            </a:r>
          </a:p>
        </p:txBody>
      </p:sp>
      <p:sp>
        <p:nvSpPr>
          <p:cNvPr id="5" name="TextBox 60"/>
          <p:cNvSpPr txBox="1">
            <a:spLocks noChangeArrowheads="1"/>
          </p:cNvSpPr>
          <p:nvPr/>
        </p:nvSpPr>
        <p:spPr bwMode="auto">
          <a:xfrm>
            <a:off x="2819400" y="3581400"/>
            <a:ext cx="8159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30</a:t>
            </a:r>
          </a:p>
        </p:txBody>
      </p:sp>
      <p:sp>
        <p:nvSpPr>
          <p:cNvPr id="6" name="TextBox 60"/>
          <p:cNvSpPr txBox="1">
            <a:spLocks noChangeArrowheads="1"/>
          </p:cNvSpPr>
          <p:nvPr/>
        </p:nvSpPr>
        <p:spPr bwMode="auto">
          <a:xfrm>
            <a:off x="3657600" y="3657600"/>
            <a:ext cx="488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6</a:t>
            </a:r>
          </a:p>
        </p:txBody>
      </p:sp>
      <p:cxnSp>
        <p:nvCxnSpPr>
          <p:cNvPr id="7" name="Straight Connector 48"/>
          <p:cNvCxnSpPr>
            <a:cxnSpLocks noChangeShapeType="1"/>
          </p:cNvCxnSpPr>
          <p:nvPr/>
        </p:nvCxnSpPr>
        <p:spPr bwMode="auto">
          <a:xfrm>
            <a:off x="2971800" y="4267200"/>
            <a:ext cx="488950" cy="1588"/>
          </a:xfrm>
          <a:prstGeom prst="line">
            <a:avLst/>
          </a:prstGeom>
          <a:noFill/>
          <a:ln w="381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73" name="TextBox 20"/>
          <p:cNvSpPr txBox="1">
            <a:spLocks noChangeArrowheads="1"/>
          </p:cNvSpPr>
          <p:nvPr/>
        </p:nvSpPr>
        <p:spPr bwMode="auto">
          <a:xfrm>
            <a:off x="5905500" y="2982913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3</a:t>
            </a:r>
          </a:p>
        </p:txBody>
      </p:sp>
      <p:sp>
        <p:nvSpPr>
          <p:cNvPr id="8274" name="TextBox 21"/>
          <p:cNvSpPr txBox="1">
            <a:spLocks noChangeArrowheads="1"/>
          </p:cNvSpPr>
          <p:nvPr/>
        </p:nvSpPr>
        <p:spPr bwMode="auto">
          <a:xfrm>
            <a:off x="5181600" y="2971800"/>
            <a:ext cx="838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15</a:t>
            </a:r>
          </a:p>
        </p:txBody>
      </p:sp>
      <p:cxnSp>
        <p:nvCxnSpPr>
          <p:cNvPr id="8" name="Straight Connector 40"/>
          <p:cNvCxnSpPr>
            <a:cxnSpLocks noChangeShapeType="1"/>
          </p:cNvCxnSpPr>
          <p:nvPr/>
        </p:nvCxnSpPr>
        <p:spPr bwMode="auto">
          <a:xfrm>
            <a:off x="5943600" y="3505200"/>
            <a:ext cx="457200" cy="0"/>
          </a:xfrm>
          <a:prstGeom prst="line">
            <a:avLst/>
          </a:prstGeom>
          <a:noFill/>
          <a:ln w="381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Connector 41"/>
          <p:cNvCxnSpPr>
            <a:cxnSpLocks noChangeShapeType="1"/>
          </p:cNvCxnSpPr>
          <p:nvPr/>
        </p:nvCxnSpPr>
        <p:spPr bwMode="auto">
          <a:xfrm rot="5400000">
            <a:off x="5411788" y="3503612"/>
            <a:ext cx="1066800" cy="3175"/>
          </a:xfrm>
          <a:prstGeom prst="line">
            <a:avLst/>
          </a:prstGeom>
          <a:noFill/>
          <a:ln w="381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Box 60"/>
          <p:cNvSpPr txBox="1">
            <a:spLocks noChangeArrowheads="1"/>
          </p:cNvSpPr>
          <p:nvPr/>
        </p:nvSpPr>
        <p:spPr bwMode="auto">
          <a:xfrm>
            <a:off x="5410200" y="426720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0</a:t>
            </a:r>
          </a:p>
        </p:txBody>
      </p:sp>
      <p:sp>
        <p:nvSpPr>
          <p:cNvPr id="11" name="TextBox 60"/>
          <p:cNvSpPr txBox="1">
            <a:spLocks noChangeArrowheads="1"/>
          </p:cNvSpPr>
          <p:nvPr/>
        </p:nvSpPr>
        <p:spPr bwMode="auto">
          <a:xfrm>
            <a:off x="5181600" y="3581400"/>
            <a:ext cx="762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15</a:t>
            </a:r>
          </a:p>
        </p:txBody>
      </p:sp>
      <p:sp>
        <p:nvSpPr>
          <p:cNvPr id="12" name="TextBox 60"/>
          <p:cNvSpPr txBox="1">
            <a:spLocks noChangeArrowheads="1"/>
          </p:cNvSpPr>
          <p:nvPr/>
        </p:nvSpPr>
        <p:spPr bwMode="auto">
          <a:xfrm>
            <a:off x="6096000" y="358140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5</a:t>
            </a:r>
          </a:p>
        </p:txBody>
      </p:sp>
      <p:cxnSp>
        <p:nvCxnSpPr>
          <p:cNvPr id="13" name="Straight Connector 48"/>
          <p:cNvCxnSpPr>
            <a:cxnSpLocks noChangeShapeType="1"/>
          </p:cNvCxnSpPr>
          <p:nvPr/>
        </p:nvCxnSpPr>
        <p:spPr bwMode="auto">
          <a:xfrm>
            <a:off x="5334000" y="4267200"/>
            <a:ext cx="457200" cy="0"/>
          </a:xfrm>
          <a:prstGeom prst="line">
            <a:avLst/>
          </a:prstGeom>
          <a:noFill/>
          <a:ln w="381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81" name="TextBox 20"/>
          <p:cNvSpPr txBox="1">
            <a:spLocks noChangeArrowheads="1"/>
          </p:cNvSpPr>
          <p:nvPr/>
        </p:nvSpPr>
        <p:spPr bwMode="auto">
          <a:xfrm>
            <a:off x="8458200" y="304800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4</a:t>
            </a:r>
          </a:p>
        </p:txBody>
      </p:sp>
      <p:sp>
        <p:nvSpPr>
          <p:cNvPr id="8282" name="TextBox 21"/>
          <p:cNvSpPr txBox="1">
            <a:spLocks noChangeArrowheads="1"/>
          </p:cNvSpPr>
          <p:nvPr/>
        </p:nvSpPr>
        <p:spPr bwMode="auto">
          <a:xfrm>
            <a:off x="7620000" y="3048000"/>
            <a:ext cx="838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20</a:t>
            </a:r>
          </a:p>
        </p:txBody>
      </p:sp>
      <p:cxnSp>
        <p:nvCxnSpPr>
          <p:cNvPr id="14" name="Straight Connector 40"/>
          <p:cNvCxnSpPr>
            <a:cxnSpLocks noChangeShapeType="1"/>
          </p:cNvCxnSpPr>
          <p:nvPr/>
        </p:nvCxnSpPr>
        <p:spPr bwMode="auto">
          <a:xfrm>
            <a:off x="8458200" y="3581400"/>
            <a:ext cx="457200" cy="0"/>
          </a:xfrm>
          <a:prstGeom prst="line">
            <a:avLst/>
          </a:prstGeom>
          <a:noFill/>
          <a:ln w="381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Connector 41"/>
          <p:cNvCxnSpPr>
            <a:cxnSpLocks noChangeShapeType="1"/>
          </p:cNvCxnSpPr>
          <p:nvPr/>
        </p:nvCxnSpPr>
        <p:spPr bwMode="auto">
          <a:xfrm rot="5400000">
            <a:off x="7891462" y="3538538"/>
            <a:ext cx="1133475" cy="0"/>
          </a:xfrm>
          <a:prstGeom prst="line">
            <a:avLst/>
          </a:prstGeom>
          <a:noFill/>
          <a:ln w="381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TextBox 60"/>
          <p:cNvSpPr txBox="1">
            <a:spLocks noChangeArrowheads="1"/>
          </p:cNvSpPr>
          <p:nvPr/>
        </p:nvSpPr>
        <p:spPr bwMode="auto">
          <a:xfrm>
            <a:off x="7848600" y="434340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0</a:t>
            </a:r>
          </a:p>
        </p:txBody>
      </p:sp>
      <p:sp>
        <p:nvSpPr>
          <p:cNvPr id="17" name="TextBox 60"/>
          <p:cNvSpPr txBox="1">
            <a:spLocks noChangeArrowheads="1"/>
          </p:cNvSpPr>
          <p:nvPr/>
        </p:nvSpPr>
        <p:spPr bwMode="auto">
          <a:xfrm>
            <a:off x="7620000" y="3657600"/>
            <a:ext cx="762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20</a:t>
            </a:r>
          </a:p>
        </p:txBody>
      </p:sp>
      <p:sp>
        <p:nvSpPr>
          <p:cNvPr id="18" name="TextBox 60"/>
          <p:cNvSpPr txBox="1">
            <a:spLocks noChangeArrowheads="1"/>
          </p:cNvSpPr>
          <p:nvPr/>
        </p:nvSpPr>
        <p:spPr bwMode="auto">
          <a:xfrm>
            <a:off x="8534400" y="365760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5</a:t>
            </a:r>
          </a:p>
        </p:txBody>
      </p:sp>
      <p:cxnSp>
        <p:nvCxnSpPr>
          <p:cNvPr id="19" name="Straight Connector 48"/>
          <p:cNvCxnSpPr>
            <a:cxnSpLocks noChangeShapeType="1"/>
          </p:cNvCxnSpPr>
          <p:nvPr/>
        </p:nvCxnSpPr>
        <p:spPr bwMode="auto">
          <a:xfrm>
            <a:off x="7772400" y="4343400"/>
            <a:ext cx="457200" cy="0"/>
          </a:xfrm>
          <a:prstGeom prst="line">
            <a:avLst/>
          </a:prstGeom>
          <a:noFill/>
          <a:ln w="381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633787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84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82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82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82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8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8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8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8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8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8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8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8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8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8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/>
      <p:bldP spid="8248" grpId="0"/>
      <p:bldP spid="8257" grpId="0"/>
      <p:bldP spid="8258" grpId="0"/>
      <p:bldP spid="46" grpId="0"/>
      <p:bldP spid="47" grpId="0"/>
      <p:bldP spid="48" grpId="0"/>
      <p:bldP spid="8265" grpId="0"/>
      <p:bldP spid="8266" grpId="0"/>
      <p:bldP spid="4" grpId="0"/>
      <p:bldP spid="5" grpId="0"/>
      <p:bldP spid="6" grpId="0"/>
      <p:bldP spid="8273" grpId="0"/>
      <p:bldP spid="8274" grpId="0"/>
      <p:bldP spid="10" grpId="0"/>
      <p:bldP spid="11" grpId="0"/>
      <p:bldP spid="12" grpId="0"/>
      <p:bldP spid="8281" grpId="0"/>
      <p:bldP spid="8282" grpId="0"/>
      <p:bldP spid="16" grpId="0"/>
      <p:bldP spid="17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1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92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7" descr="WhitecornerFlow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0292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0" y="1905000"/>
            <a:ext cx="914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b)    32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5        34 : 6          20 : 3            27 : 4</a:t>
            </a:r>
          </a:p>
        </p:txBody>
      </p:sp>
      <p:sp>
        <p:nvSpPr>
          <p:cNvPr id="33801" name="TextBox 20"/>
          <p:cNvSpPr txBox="1">
            <a:spLocks noChangeArrowheads="1"/>
          </p:cNvSpPr>
          <p:nvPr/>
        </p:nvSpPr>
        <p:spPr bwMode="auto">
          <a:xfrm>
            <a:off x="1073150" y="3040063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5</a:t>
            </a:r>
          </a:p>
        </p:txBody>
      </p:sp>
      <p:sp>
        <p:nvSpPr>
          <p:cNvPr id="33802" name="TextBox 21"/>
          <p:cNvSpPr txBox="1">
            <a:spLocks noChangeArrowheads="1"/>
          </p:cNvSpPr>
          <p:nvPr/>
        </p:nvSpPr>
        <p:spPr bwMode="auto">
          <a:xfrm>
            <a:off x="304800" y="3048000"/>
            <a:ext cx="838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32</a:t>
            </a:r>
          </a:p>
        </p:txBody>
      </p:sp>
      <p:cxnSp>
        <p:nvCxnSpPr>
          <p:cNvPr id="41" name="Straight Connector 40"/>
          <p:cNvCxnSpPr>
            <a:cxnSpLocks noChangeShapeType="1"/>
          </p:cNvCxnSpPr>
          <p:nvPr/>
        </p:nvCxnSpPr>
        <p:spPr bwMode="auto">
          <a:xfrm>
            <a:off x="1066800" y="3581400"/>
            <a:ext cx="533400" cy="0"/>
          </a:xfrm>
          <a:prstGeom prst="line">
            <a:avLst/>
          </a:prstGeom>
          <a:noFill/>
          <a:ln w="381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" name="Straight Connector 41"/>
          <p:cNvCxnSpPr>
            <a:cxnSpLocks noChangeShapeType="1"/>
          </p:cNvCxnSpPr>
          <p:nvPr/>
        </p:nvCxnSpPr>
        <p:spPr bwMode="auto">
          <a:xfrm rot="5400000">
            <a:off x="534988" y="3579812"/>
            <a:ext cx="1066800" cy="3175"/>
          </a:xfrm>
          <a:prstGeom prst="line">
            <a:avLst/>
          </a:prstGeom>
          <a:noFill/>
          <a:ln w="381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" name="TextBox 60"/>
          <p:cNvSpPr txBox="1">
            <a:spLocks noChangeArrowheads="1"/>
          </p:cNvSpPr>
          <p:nvPr/>
        </p:nvSpPr>
        <p:spPr bwMode="auto">
          <a:xfrm>
            <a:off x="533400" y="434340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2</a:t>
            </a:r>
          </a:p>
        </p:txBody>
      </p:sp>
      <p:sp>
        <p:nvSpPr>
          <p:cNvPr id="47" name="TextBox 60"/>
          <p:cNvSpPr txBox="1">
            <a:spLocks noChangeArrowheads="1"/>
          </p:cNvSpPr>
          <p:nvPr/>
        </p:nvSpPr>
        <p:spPr bwMode="auto">
          <a:xfrm>
            <a:off x="304800" y="3657600"/>
            <a:ext cx="762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30</a:t>
            </a:r>
          </a:p>
        </p:txBody>
      </p:sp>
      <p:sp>
        <p:nvSpPr>
          <p:cNvPr id="48" name="TextBox 60"/>
          <p:cNvSpPr txBox="1">
            <a:spLocks noChangeArrowheads="1"/>
          </p:cNvSpPr>
          <p:nvPr/>
        </p:nvSpPr>
        <p:spPr bwMode="auto">
          <a:xfrm>
            <a:off x="1103313" y="363855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6</a:t>
            </a:r>
          </a:p>
        </p:txBody>
      </p:sp>
      <p:cxnSp>
        <p:nvCxnSpPr>
          <p:cNvPr id="49" name="Straight Connector 48"/>
          <p:cNvCxnSpPr>
            <a:cxnSpLocks noChangeShapeType="1"/>
          </p:cNvCxnSpPr>
          <p:nvPr/>
        </p:nvCxnSpPr>
        <p:spPr bwMode="auto">
          <a:xfrm>
            <a:off x="457200" y="4343400"/>
            <a:ext cx="457200" cy="0"/>
          </a:xfrm>
          <a:prstGeom prst="line">
            <a:avLst/>
          </a:prstGeom>
          <a:noFill/>
          <a:ln w="381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809" name="TextBox 20"/>
          <p:cNvSpPr txBox="1">
            <a:spLocks noChangeArrowheads="1"/>
          </p:cNvSpPr>
          <p:nvPr/>
        </p:nvSpPr>
        <p:spPr bwMode="auto">
          <a:xfrm>
            <a:off x="3657600" y="2971800"/>
            <a:ext cx="4079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6</a:t>
            </a:r>
          </a:p>
        </p:txBody>
      </p:sp>
      <p:sp>
        <p:nvSpPr>
          <p:cNvPr id="33810" name="TextBox 21"/>
          <p:cNvSpPr txBox="1">
            <a:spLocks noChangeArrowheads="1"/>
          </p:cNvSpPr>
          <p:nvPr/>
        </p:nvSpPr>
        <p:spPr bwMode="auto">
          <a:xfrm>
            <a:off x="2819400" y="2971800"/>
            <a:ext cx="8969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34</a:t>
            </a:r>
          </a:p>
        </p:txBody>
      </p:sp>
      <p:cxnSp>
        <p:nvCxnSpPr>
          <p:cNvPr id="2" name="Straight Connector 40"/>
          <p:cNvCxnSpPr>
            <a:cxnSpLocks noChangeShapeType="1"/>
          </p:cNvCxnSpPr>
          <p:nvPr/>
        </p:nvCxnSpPr>
        <p:spPr bwMode="auto">
          <a:xfrm>
            <a:off x="3581400" y="3581400"/>
            <a:ext cx="488950" cy="1588"/>
          </a:xfrm>
          <a:prstGeom prst="line">
            <a:avLst/>
          </a:prstGeom>
          <a:noFill/>
          <a:ln w="381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" name="Straight Connector 41"/>
          <p:cNvCxnSpPr>
            <a:cxnSpLocks noChangeShapeType="1"/>
          </p:cNvCxnSpPr>
          <p:nvPr/>
        </p:nvCxnSpPr>
        <p:spPr bwMode="auto">
          <a:xfrm flipH="1">
            <a:off x="3581400" y="2971800"/>
            <a:ext cx="3175" cy="1143000"/>
          </a:xfrm>
          <a:prstGeom prst="line">
            <a:avLst/>
          </a:prstGeom>
          <a:noFill/>
          <a:ln w="381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TextBox 60"/>
          <p:cNvSpPr txBox="1">
            <a:spLocks noChangeArrowheads="1"/>
          </p:cNvSpPr>
          <p:nvPr/>
        </p:nvSpPr>
        <p:spPr bwMode="auto">
          <a:xfrm>
            <a:off x="3048000" y="4267200"/>
            <a:ext cx="4079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4</a:t>
            </a:r>
          </a:p>
        </p:txBody>
      </p:sp>
      <p:sp>
        <p:nvSpPr>
          <p:cNvPr id="5" name="TextBox 60"/>
          <p:cNvSpPr txBox="1">
            <a:spLocks noChangeArrowheads="1"/>
          </p:cNvSpPr>
          <p:nvPr/>
        </p:nvSpPr>
        <p:spPr bwMode="auto">
          <a:xfrm>
            <a:off x="2819400" y="3581400"/>
            <a:ext cx="8159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30</a:t>
            </a:r>
          </a:p>
        </p:txBody>
      </p:sp>
      <p:sp>
        <p:nvSpPr>
          <p:cNvPr id="6" name="TextBox 60"/>
          <p:cNvSpPr txBox="1">
            <a:spLocks noChangeArrowheads="1"/>
          </p:cNvSpPr>
          <p:nvPr/>
        </p:nvSpPr>
        <p:spPr bwMode="auto">
          <a:xfrm>
            <a:off x="3657600" y="3657600"/>
            <a:ext cx="488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5</a:t>
            </a:r>
          </a:p>
        </p:txBody>
      </p:sp>
      <p:cxnSp>
        <p:nvCxnSpPr>
          <p:cNvPr id="7" name="Straight Connector 48"/>
          <p:cNvCxnSpPr>
            <a:cxnSpLocks noChangeShapeType="1"/>
          </p:cNvCxnSpPr>
          <p:nvPr/>
        </p:nvCxnSpPr>
        <p:spPr bwMode="auto">
          <a:xfrm>
            <a:off x="2971800" y="4267200"/>
            <a:ext cx="488950" cy="1588"/>
          </a:xfrm>
          <a:prstGeom prst="line">
            <a:avLst/>
          </a:prstGeom>
          <a:noFill/>
          <a:ln w="381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817" name="TextBox 20"/>
          <p:cNvSpPr txBox="1">
            <a:spLocks noChangeArrowheads="1"/>
          </p:cNvSpPr>
          <p:nvPr/>
        </p:nvSpPr>
        <p:spPr bwMode="auto">
          <a:xfrm>
            <a:off x="5924550" y="2960688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3</a:t>
            </a:r>
          </a:p>
        </p:txBody>
      </p:sp>
      <p:sp>
        <p:nvSpPr>
          <p:cNvPr id="33818" name="TextBox 21"/>
          <p:cNvSpPr txBox="1">
            <a:spLocks noChangeArrowheads="1"/>
          </p:cNvSpPr>
          <p:nvPr/>
        </p:nvSpPr>
        <p:spPr bwMode="auto">
          <a:xfrm>
            <a:off x="5181600" y="2971800"/>
            <a:ext cx="838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20</a:t>
            </a:r>
          </a:p>
        </p:txBody>
      </p:sp>
      <p:cxnSp>
        <p:nvCxnSpPr>
          <p:cNvPr id="8" name="Straight Connector 40"/>
          <p:cNvCxnSpPr>
            <a:cxnSpLocks noChangeShapeType="1"/>
          </p:cNvCxnSpPr>
          <p:nvPr/>
        </p:nvCxnSpPr>
        <p:spPr bwMode="auto">
          <a:xfrm>
            <a:off x="5943600" y="3505200"/>
            <a:ext cx="457200" cy="0"/>
          </a:xfrm>
          <a:prstGeom prst="line">
            <a:avLst/>
          </a:prstGeom>
          <a:noFill/>
          <a:ln w="381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Connector 41"/>
          <p:cNvCxnSpPr>
            <a:cxnSpLocks noChangeShapeType="1"/>
          </p:cNvCxnSpPr>
          <p:nvPr/>
        </p:nvCxnSpPr>
        <p:spPr bwMode="auto">
          <a:xfrm rot="5400000">
            <a:off x="5411788" y="3503612"/>
            <a:ext cx="1066800" cy="3175"/>
          </a:xfrm>
          <a:prstGeom prst="line">
            <a:avLst/>
          </a:prstGeom>
          <a:noFill/>
          <a:ln w="381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Box 60"/>
          <p:cNvSpPr txBox="1">
            <a:spLocks noChangeArrowheads="1"/>
          </p:cNvSpPr>
          <p:nvPr/>
        </p:nvSpPr>
        <p:spPr bwMode="auto">
          <a:xfrm>
            <a:off x="5410200" y="426720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2</a:t>
            </a:r>
          </a:p>
        </p:txBody>
      </p:sp>
      <p:sp>
        <p:nvSpPr>
          <p:cNvPr id="11" name="TextBox 60"/>
          <p:cNvSpPr txBox="1">
            <a:spLocks noChangeArrowheads="1"/>
          </p:cNvSpPr>
          <p:nvPr/>
        </p:nvSpPr>
        <p:spPr bwMode="auto">
          <a:xfrm>
            <a:off x="5181600" y="3581400"/>
            <a:ext cx="762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18</a:t>
            </a:r>
          </a:p>
        </p:txBody>
      </p:sp>
      <p:sp>
        <p:nvSpPr>
          <p:cNvPr id="12" name="TextBox 60"/>
          <p:cNvSpPr txBox="1">
            <a:spLocks noChangeArrowheads="1"/>
          </p:cNvSpPr>
          <p:nvPr/>
        </p:nvSpPr>
        <p:spPr bwMode="auto">
          <a:xfrm>
            <a:off x="5981700" y="358140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6</a:t>
            </a:r>
          </a:p>
        </p:txBody>
      </p:sp>
      <p:cxnSp>
        <p:nvCxnSpPr>
          <p:cNvPr id="13" name="Straight Connector 48"/>
          <p:cNvCxnSpPr>
            <a:cxnSpLocks noChangeShapeType="1"/>
          </p:cNvCxnSpPr>
          <p:nvPr/>
        </p:nvCxnSpPr>
        <p:spPr bwMode="auto">
          <a:xfrm>
            <a:off x="5334000" y="4267200"/>
            <a:ext cx="457200" cy="0"/>
          </a:xfrm>
          <a:prstGeom prst="line">
            <a:avLst/>
          </a:prstGeom>
          <a:noFill/>
          <a:ln w="381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825" name="TextBox 20"/>
          <p:cNvSpPr txBox="1">
            <a:spLocks noChangeArrowheads="1"/>
          </p:cNvSpPr>
          <p:nvPr/>
        </p:nvSpPr>
        <p:spPr bwMode="auto">
          <a:xfrm>
            <a:off x="8447088" y="301625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4</a:t>
            </a:r>
          </a:p>
        </p:txBody>
      </p:sp>
      <p:sp>
        <p:nvSpPr>
          <p:cNvPr id="33826" name="TextBox 21"/>
          <p:cNvSpPr txBox="1">
            <a:spLocks noChangeArrowheads="1"/>
          </p:cNvSpPr>
          <p:nvPr/>
        </p:nvSpPr>
        <p:spPr bwMode="auto">
          <a:xfrm>
            <a:off x="7620000" y="3048000"/>
            <a:ext cx="838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27</a:t>
            </a:r>
          </a:p>
        </p:txBody>
      </p:sp>
      <p:cxnSp>
        <p:nvCxnSpPr>
          <p:cNvPr id="14" name="Straight Connector 40"/>
          <p:cNvCxnSpPr>
            <a:cxnSpLocks noChangeShapeType="1"/>
          </p:cNvCxnSpPr>
          <p:nvPr/>
        </p:nvCxnSpPr>
        <p:spPr bwMode="auto">
          <a:xfrm>
            <a:off x="8420100" y="3543300"/>
            <a:ext cx="457200" cy="0"/>
          </a:xfrm>
          <a:prstGeom prst="line">
            <a:avLst/>
          </a:prstGeom>
          <a:noFill/>
          <a:ln w="381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Connector 41"/>
          <p:cNvCxnSpPr>
            <a:cxnSpLocks noChangeShapeType="1"/>
          </p:cNvCxnSpPr>
          <p:nvPr/>
        </p:nvCxnSpPr>
        <p:spPr bwMode="auto">
          <a:xfrm rot="5400000">
            <a:off x="7891462" y="3538538"/>
            <a:ext cx="1133475" cy="0"/>
          </a:xfrm>
          <a:prstGeom prst="line">
            <a:avLst/>
          </a:prstGeom>
          <a:noFill/>
          <a:ln w="381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TextBox 60"/>
          <p:cNvSpPr txBox="1">
            <a:spLocks noChangeArrowheads="1"/>
          </p:cNvSpPr>
          <p:nvPr/>
        </p:nvSpPr>
        <p:spPr bwMode="auto">
          <a:xfrm>
            <a:off x="7848600" y="434340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3</a:t>
            </a:r>
          </a:p>
        </p:txBody>
      </p:sp>
      <p:sp>
        <p:nvSpPr>
          <p:cNvPr id="17" name="TextBox 60"/>
          <p:cNvSpPr txBox="1">
            <a:spLocks noChangeArrowheads="1"/>
          </p:cNvSpPr>
          <p:nvPr/>
        </p:nvSpPr>
        <p:spPr bwMode="auto">
          <a:xfrm>
            <a:off x="7620000" y="3657600"/>
            <a:ext cx="762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24</a:t>
            </a:r>
          </a:p>
        </p:txBody>
      </p:sp>
      <p:sp>
        <p:nvSpPr>
          <p:cNvPr id="18" name="TextBox 60"/>
          <p:cNvSpPr txBox="1">
            <a:spLocks noChangeArrowheads="1"/>
          </p:cNvSpPr>
          <p:nvPr/>
        </p:nvSpPr>
        <p:spPr bwMode="auto">
          <a:xfrm>
            <a:off x="8458200" y="3627438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6</a:t>
            </a:r>
          </a:p>
        </p:txBody>
      </p:sp>
      <p:cxnSp>
        <p:nvCxnSpPr>
          <p:cNvPr id="19" name="Straight Connector 48"/>
          <p:cNvCxnSpPr>
            <a:cxnSpLocks noChangeShapeType="1"/>
          </p:cNvCxnSpPr>
          <p:nvPr/>
        </p:nvCxnSpPr>
        <p:spPr bwMode="auto">
          <a:xfrm>
            <a:off x="7772400" y="4343400"/>
            <a:ext cx="457200" cy="0"/>
          </a:xfrm>
          <a:prstGeom prst="line">
            <a:avLst/>
          </a:prstGeom>
          <a:noFill/>
          <a:ln w="381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937039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3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3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3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3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3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3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3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3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33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3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0" grpId="0"/>
      <p:bldP spid="33801" grpId="0"/>
      <p:bldP spid="33802" grpId="0"/>
      <p:bldP spid="46" grpId="0"/>
      <p:bldP spid="47" grpId="0"/>
      <p:bldP spid="48" grpId="0"/>
      <p:bldP spid="33809" grpId="0"/>
      <p:bldP spid="33810" grpId="0"/>
      <p:bldP spid="4" grpId="0"/>
      <p:bldP spid="5" grpId="0"/>
      <p:bldP spid="6" grpId="0"/>
      <p:bldP spid="33817" grpId="0"/>
      <p:bldP spid="33818" grpId="0"/>
      <p:bldP spid="10" grpId="0"/>
      <p:bldP spid="11" grpId="0"/>
      <p:bldP spid="12" grpId="0"/>
      <p:bldP spid="33825" grpId="0"/>
      <p:bldP spid="33826" grpId="0"/>
      <p:bldP spid="16" grpId="0"/>
      <p:bldP spid="17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0" y="1447800"/>
            <a:ext cx="914400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3: Một lớp học có 27 học sinh, trong đó có       số học sinh là học sinh giỏi. Hỏi lớp đó có bao nhiêu học sinh giỏi?  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8382000" y="1066800"/>
            <a:ext cx="2682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8382000" y="1600200"/>
            <a:ext cx="4032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>
            <a:off x="8382000" y="1600200"/>
            <a:ext cx="381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5" name="Line 11"/>
          <p:cNvSpPr>
            <a:spLocks noChangeShapeType="1"/>
          </p:cNvSpPr>
          <p:nvPr/>
        </p:nvSpPr>
        <p:spPr bwMode="auto">
          <a:xfrm>
            <a:off x="457200" y="4953000"/>
            <a:ext cx="3200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>
            <a:off x="457200" y="48768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3657600" y="48768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9" name="AutoShape 15"/>
          <p:cNvSpPr>
            <a:spLocks/>
          </p:cNvSpPr>
          <p:nvPr/>
        </p:nvSpPr>
        <p:spPr bwMode="auto">
          <a:xfrm rot="5400000">
            <a:off x="1943100" y="3771900"/>
            <a:ext cx="228600" cy="3048000"/>
          </a:xfrm>
          <a:prstGeom prst="rightBrace">
            <a:avLst>
              <a:gd name="adj1" fmla="val 11111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914400" y="5486400"/>
            <a:ext cx="2590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27 học sinh</a:t>
            </a:r>
          </a:p>
        </p:txBody>
      </p:sp>
      <p:sp>
        <p:nvSpPr>
          <p:cNvPr id="31762" name="AutoShape 18"/>
          <p:cNvSpPr>
            <a:spLocks/>
          </p:cNvSpPr>
          <p:nvPr/>
        </p:nvSpPr>
        <p:spPr bwMode="auto">
          <a:xfrm rot="-5400000">
            <a:off x="876300" y="4152900"/>
            <a:ext cx="152400" cy="990600"/>
          </a:xfrm>
          <a:prstGeom prst="rightBrace">
            <a:avLst>
              <a:gd name="adj1" fmla="val 541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31763" name="Text Box 19"/>
          <p:cNvSpPr txBox="1">
            <a:spLocks noChangeArrowheads="1"/>
          </p:cNvSpPr>
          <p:nvPr/>
        </p:nvSpPr>
        <p:spPr bwMode="auto">
          <a:xfrm>
            <a:off x="228600" y="3886200"/>
            <a:ext cx="2514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học sinh giỏi</a:t>
            </a:r>
          </a:p>
        </p:txBody>
      </p:sp>
      <p:sp>
        <p:nvSpPr>
          <p:cNvPr id="31764" name="Text Box 20"/>
          <p:cNvSpPr txBox="1">
            <a:spLocks noChangeArrowheads="1"/>
          </p:cNvSpPr>
          <p:nvPr/>
        </p:nvSpPr>
        <p:spPr bwMode="auto">
          <a:xfrm>
            <a:off x="914400" y="3421063"/>
            <a:ext cx="1828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Tóm tắt</a:t>
            </a:r>
          </a:p>
        </p:txBody>
      </p:sp>
      <p:sp>
        <p:nvSpPr>
          <p:cNvPr id="31765" name="Text Box 21"/>
          <p:cNvSpPr txBox="1">
            <a:spLocks noChangeArrowheads="1"/>
          </p:cNvSpPr>
          <p:nvPr/>
        </p:nvSpPr>
        <p:spPr bwMode="auto">
          <a:xfrm>
            <a:off x="5867400" y="3276600"/>
            <a:ext cx="2438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4038600" y="3962400"/>
            <a:ext cx="51054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 đó có số học sinh giỏi là:</a:t>
            </a:r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4648200" y="4648200"/>
            <a:ext cx="426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27 : 3 = 9 ( học sinh)</a:t>
            </a:r>
          </a:p>
        </p:txBody>
      </p:sp>
      <p:sp>
        <p:nvSpPr>
          <p:cNvPr id="31768" name="Text Box 24"/>
          <p:cNvSpPr txBox="1">
            <a:spLocks noChangeArrowheads="1"/>
          </p:cNvSpPr>
          <p:nvPr/>
        </p:nvSpPr>
        <p:spPr bwMode="auto">
          <a:xfrm>
            <a:off x="5334000" y="5410200"/>
            <a:ext cx="3810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Đáp số : 9 học sinh giỏi </a:t>
            </a:r>
          </a:p>
        </p:txBody>
      </p:sp>
      <p:sp>
        <p:nvSpPr>
          <p:cNvPr id="31769" name="Line 25"/>
          <p:cNvSpPr>
            <a:spLocks noChangeShapeType="1"/>
          </p:cNvSpPr>
          <p:nvPr/>
        </p:nvSpPr>
        <p:spPr bwMode="auto">
          <a:xfrm>
            <a:off x="1447800" y="48768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0" name="Line 26"/>
          <p:cNvSpPr>
            <a:spLocks noChangeShapeType="1"/>
          </p:cNvSpPr>
          <p:nvPr/>
        </p:nvSpPr>
        <p:spPr bwMode="auto">
          <a:xfrm>
            <a:off x="2667000" y="48768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371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17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17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1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1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1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1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1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1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1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1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1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9" dur="80"/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0" dur="80"/>
                                        <p:tgtEl>
                                          <p:spTgt spid="317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80"/>
                                        <p:tgtEl>
                                          <p:spTgt spid="317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6" dur="80"/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7" dur="80"/>
                                        <p:tgtEl>
                                          <p:spTgt spid="317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80"/>
                                        <p:tgtEl>
                                          <p:spTgt spid="317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1" grpId="0"/>
      <p:bldP spid="31752" grpId="0"/>
      <p:bldP spid="31753" grpId="0"/>
      <p:bldP spid="31754" grpId="0" animBg="1"/>
      <p:bldP spid="31755" grpId="0" animBg="1"/>
      <p:bldP spid="31756" grpId="0" animBg="1"/>
      <p:bldP spid="31757" grpId="0" animBg="1"/>
      <p:bldP spid="31759" grpId="0" animBg="1"/>
      <p:bldP spid="31760" grpId="0"/>
      <p:bldP spid="31762" grpId="0" animBg="1"/>
      <p:bldP spid="31763" grpId="0"/>
      <p:bldP spid="31764" grpId="0"/>
      <p:bldP spid="31765" grpId="0"/>
      <p:bldP spid="31766" grpId="0"/>
      <p:bldP spid="31767" grpId="0"/>
      <p:bldP spid="31769" grpId="0" animBg="1"/>
      <p:bldP spid="3177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0" y="3810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</p:txBody>
      </p:sp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0" y="8382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endParaRPr lang="en-US" alt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0" y="1447800"/>
            <a:ext cx="91440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4: Khoanh vào chữ cái đặt trước câu trả lời đúng:                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Trong phép chia có dư với số chia là 3, số dư lớn nhất của phép chia đó là:  </a:t>
            </a:r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838200" y="4183063"/>
            <a:ext cx="2133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</a:rPr>
              <a:t>A.  3 </a:t>
            </a:r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838200" y="5181600"/>
            <a:ext cx="2209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</a:rPr>
              <a:t>B.  2 </a:t>
            </a:r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4419600" y="4191000"/>
            <a:ext cx="2057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</a:rPr>
              <a:t>C. 1 </a:t>
            </a:r>
          </a:p>
        </p:txBody>
      </p:sp>
      <p:sp>
        <p:nvSpPr>
          <p:cNvPr id="34827" name="Text Box 11"/>
          <p:cNvSpPr txBox="1">
            <a:spLocks noChangeArrowheads="1"/>
          </p:cNvSpPr>
          <p:nvPr/>
        </p:nvSpPr>
        <p:spPr bwMode="auto">
          <a:xfrm>
            <a:off x="4343400" y="5181600"/>
            <a:ext cx="2209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</a:rPr>
              <a:t>D . 0</a:t>
            </a:r>
          </a:p>
        </p:txBody>
      </p:sp>
      <p:sp>
        <p:nvSpPr>
          <p:cNvPr id="34828" name="Oval 12"/>
          <p:cNvSpPr>
            <a:spLocks noChangeArrowheads="1"/>
          </p:cNvSpPr>
          <p:nvPr/>
        </p:nvSpPr>
        <p:spPr bwMode="auto">
          <a:xfrm>
            <a:off x="533400" y="5105400"/>
            <a:ext cx="990600" cy="838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34829" name="Text Box 13"/>
          <p:cNvSpPr txBox="1">
            <a:spLocks noChangeArrowheads="1"/>
          </p:cNvSpPr>
          <p:nvPr/>
        </p:nvSpPr>
        <p:spPr bwMode="auto">
          <a:xfrm>
            <a:off x="762000" y="5181600"/>
            <a:ext cx="53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FF0000"/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819457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3" grpId="0"/>
      <p:bldP spid="34824" grpId="0"/>
      <p:bldP spid="34825" grpId="0"/>
      <p:bldP spid="34826" grpId="0"/>
      <p:bldP spid="34827" grpId="0"/>
      <p:bldP spid="34828" grpId="0" animBg="1"/>
      <p:bldP spid="3482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pic>
        <p:nvPicPr>
          <p:cNvPr id="9219" name="Picture 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4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5" descr="SH-chichi-4892859273457289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239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6" descr="SH-chichi-48928592734572896"/>
          <p:cNvPicPr>
            <a:picLocks noChangeAspect="1" noChangeArrowheads="1" noCrop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420100" y="0"/>
            <a:ext cx="723900" cy="2743200"/>
          </a:xfrm>
          <a:noFill/>
        </p:spPr>
      </p:pic>
      <p:pic>
        <p:nvPicPr>
          <p:cNvPr id="9222" name="Picture 8" descr="Hinh don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62305">
            <a:off x="228600" y="5105400"/>
            <a:ext cx="1404938" cy="207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9" descr="Hinh don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62305">
            <a:off x="381000" y="5257800"/>
            <a:ext cx="1404938" cy="207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Picture 10" descr="Hinh don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62305">
            <a:off x="0" y="5105400"/>
            <a:ext cx="1404938" cy="207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5" name="Picture 11" descr="Hinh don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2715">
            <a:off x="-381000" y="4953000"/>
            <a:ext cx="1404938" cy="207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6" name="WordArt 13"/>
          <p:cNvSpPr>
            <a:spLocks noChangeArrowheads="1" noChangeShapeType="1" noTextEdit="1"/>
          </p:cNvSpPr>
          <p:nvPr/>
        </p:nvSpPr>
        <p:spPr bwMode="auto">
          <a:xfrm>
            <a:off x="1066800" y="609600"/>
            <a:ext cx="7086600" cy="51816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b="1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CHÀO CÁC EM !</a:t>
            </a:r>
          </a:p>
        </p:txBody>
      </p:sp>
    </p:spTree>
    <p:extLst>
      <p:ext uri="{BB962C8B-B14F-4D97-AF65-F5344CB8AC3E}">
        <p14:creationId xmlns:p14="http://schemas.microsoft.com/office/powerpoint/2010/main" val="1280645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4" name="WordArt 6"/>
          <p:cNvSpPr>
            <a:spLocks noChangeArrowheads="1" noChangeShapeType="1" noTextEdit="1"/>
          </p:cNvSpPr>
          <p:nvPr/>
        </p:nvSpPr>
        <p:spPr bwMode="auto">
          <a:xfrm>
            <a:off x="1600200" y="1066800"/>
            <a:ext cx="5105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i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Phép chia hết và phép chia có dư </a:t>
            </a:r>
            <a:endParaRPr lang="en-US" sz="3200" i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04455" name="Rectangle 7"/>
          <p:cNvSpPr>
            <a:spLocks noChangeArrowheads="1"/>
          </p:cNvSpPr>
          <p:nvPr/>
        </p:nvSpPr>
        <p:spPr bwMode="auto">
          <a:xfrm>
            <a:off x="276225" y="1905000"/>
            <a:ext cx="8763000" cy="47244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381000" y="2209800"/>
            <a:ext cx="2590800" cy="1524000"/>
            <a:chOff x="336" y="1392"/>
            <a:chExt cx="1632" cy="960"/>
          </a:xfrm>
        </p:grpSpPr>
        <p:sp>
          <p:nvSpPr>
            <p:cNvPr id="4157" name="Rectangle 8"/>
            <p:cNvSpPr>
              <a:spLocks noChangeArrowheads="1"/>
            </p:cNvSpPr>
            <p:nvPr/>
          </p:nvSpPr>
          <p:spPr bwMode="auto">
            <a:xfrm>
              <a:off x="336" y="1392"/>
              <a:ext cx="1632" cy="9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58" name="Oval 9"/>
            <p:cNvSpPr>
              <a:spLocks noChangeArrowheads="1"/>
            </p:cNvSpPr>
            <p:nvPr/>
          </p:nvSpPr>
          <p:spPr bwMode="auto">
            <a:xfrm>
              <a:off x="576" y="1584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59" name="Oval 12"/>
            <p:cNvSpPr>
              <a:spLocks noChangeArrowheads="1"/>
            </p:cNvSpPr>
            <p:nvPr/>
          </p:nvSpPr>
          <p:spPr bwMode="auto">
            <a:xfrm>
              <a:off x="960" y="1584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60" name="Oval 13"/>
            <p:cNvSpPr>
              <a:spLocks noChangeArrowheads="1"/>
            </p:cNvSpPr>
            <p:nvPr/>
          </p:nvSpPr>
          <p:spPr bwMode="auto">
            <a:xfrm>
              <a:off x="1296" y="1584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61" name="Oval 14"/>
            <p:cNvSpPr>
              <a:spLocks noChangeArrowheads="1"/>
            </p:cNvSpPr>
            <p:nvPr/>
          </p:nvSpPr>
          <p:spPr bwMode="auto">
            <a:xfrm>
              <a:off x="1632" y="1584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62" name="Rectangle 15"/>
            <p:cNvSpPr>
              <a:spLocks noChangeArrowheads="1"/>
            </p:cNvSpPr>
            <p:nvPr/>
          </p:nvSpPr>
          <p:spPr bwMode="auto">
            <a:xfrm>
              <a:off x="336" y="1392"/>
              <a:ext cx="1632" cy="9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63" name="Oval 16"/>
            <p:cNvSpPr>
              <a:spLocks noChangeArrowheads="1"/>
            </p:cNvSpPr>
            <p:nvPr/>
          </p:nvSpPr>
          <p:spPr bwMode="auto">
            <a:xfrm>
              <a:off x="528" y="1536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64" name="Oval 17"/>
            <p:cNvSpPr>
              <a:spLocks noChangeArrowheads="1"/>
            </p:cNvSpPr>
            <p:nvPr/>
          </p:nvSpPr>
          <p:spPr bwMode="auto">
            <a:xfrm>
              <a:off x="912" y="1536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65" name="Oval 18"/>
            <p:cNvSpPr>
              <a:spLocks noChangeArrowheads="1"/>
            </p:cNvSpPr>
            <p:nvPr/>
          </p:nvSpPr>
          <p:spPr bwMode="auto">
            <a:xfrm>
              <a:off x="1248" y="1536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66" name="Oval 19"/>
            <p:cNvSpPr>
              <a:spLocks noChangeArrowheads="1"/>
            </p:cNvSpPr>
            <p:nvPr/>
          </p:nvSpPr>
          <p:spPr bwMode="auto">
            <a:xfrm>
              <a:off x="1584" y="1536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67" name="Oval 20"/>
            <p:cNvSpPr>
              <a:spLocks noChangeArrowheads="1"/>
            </p:cNvSpPr>
            <p:nvPr/>
          </p:nvSpPr>
          <p:spPr bwMode="auto">
            <a:xfrm>
              <a:off x="528" y="2016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68" name="Oval 21"/>
            <p:cNvSpPr>
              <a:spLocks noChangeArrowheads="1"/>
            </p:cNvSpPr>
            <p:nvPr/>
          </p:nvSpPr>
          <p:spPr bwMode="auto">
            <a:xfrm>
              <a:off x="912" y="2016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69" name="Oval 22"/>
            <p:cNvSpPr>
              <a:spLocks noChangeArrowheads="1"/>
            </p:cNvSpPr>
            <p:nvPr/>
          </p:nvSpPr>
          <p:spPr bwMode="auto">
            <a:xfrm>
              <a:off x="1248" y="2016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70" name="Oval 23"/>
            <p:cNvSpPr>
              <a:spLocks noChangeArrowheads="1"/>
            </p:cNvSpPr>
            <p:nvPr/>
          </p:nvSpPr>
          <p:spPr bwMode="auto">
            <a:xfrm>
              <a:off x="1584" y="2016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104472" name="Line 24"/>
          <p:cNvSpPr>
            <a:spLocks noChangeShapeType="1"/>
          </p:cNvSpPr>
          <p:nvPr/>
        </p:nvSpPr>
        <p:spPr bwMode="auto">
          <a:xfrm>
            <a:off x="381000" y="3019425"/>
            <a:ext cx="2590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475" name="Text Box 27"/>
          <p:cNvSpPr txBox="1">
            <a:spLocks noChangeArrowheads="1"/>
          </p:cNvSpPr>
          <p:nvPr/>
        </p:nvSpPr>
        <p:spPr bwMode="auto">
          <a:xfrm>
            <a:off x="3200400" y="21336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8</a:t>
            </a:r>
          </a:p>
        </p:txBody>
      </p:sp>
      <p:sp>
        <p:nvSpPr>
          <p:cNvPr id="104476" name="Line 28"/>
          <p:cNvSpPr>
            <a:spLocks noChangeShapeType="1"/>
          </p:cNvSpPr>
          <p:nvPr/>
        </p:nvSpPr>
        <p:spPr bwMode="auto">
          <a:xfrm>
            <a:off x="3581400" y="22098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477" name="Line 29"/>
          <p:cNvSpPr>
            <a:spLocks noChangeShapeType="1"/>
          </p:cNvSpPr>
          <p:nvPr/>
        </p:nvSpPr>
        <p:spPr bwMode="auto">
          <a:xfrm>
            <a:off x="3581400" y="25908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478" name="Text Box 30"/>
          <p:cNvSpPr txBox="1">
            <a:spLocks noChangeArrowheads="1"/>
          </p:cNvSpPr>
          <p:nvPr/>
        </p:nvSpPr>
        <p:spPr bwMode="auto">
          <a:xfrm>
            <a:off x="3657600" y="2087563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2</a:t>
            </a:r>
          </a:p>
        </p:txBody>
      </p:sp>
      <p:sp>
        <p:nvSpPr>
          <p:cNvPr id="104479" name="Text Box 31"/>
          <p:cNvSpPr txBox="1">
            <a:spLocks noChangeArrowheads="1"/>
          </p:cNvSpPr>
          <p:nvPr/>
        </p:nvSpPr>
        <p:spPr bwMode="auto">
          <a:xfrm>
            <a:off x="3657600" y="25146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104480" name="Text Box 32"/>
          <p:cNvSpPr txBox="1">
            <a:spLocks noChangeArrowheads="1"/>
          </p:cNvSpPr>
          <p:nvPr/>
        </p:nvSpPr>
        <p:spPr bwMode="auto">
          <a:xfrm>
            <a:off x="3200400" y="25146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8</a:t>
            </a:r>
          </a:p>
        </p:txBody>
      </p:sp>
      <p:sp>
        <p:nvSpPr>
          <p:cNvPr id="104482" name="Line 34"/>
          <p:cNvSpPr>
            <a:spLocks noChangeShapeType="1"/>
          </p:cNvSpPr>
          <p:nvPr/>
        </p:nvSpPr>
        <p:spPr bwMode="auto">
          <a:xfrm>
            <a:off x="3152775" y="29718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483" name="Text Box 35"/>
          <p:cNvSpPr txBox="1">
            <a:spLocks noChangeArrowheads="1"/>
          </p:cNvSpPr>
          <p:nvPr/>
        </p:nvSpPr>
        <p:spPr bwMode="auto">
          <a:xfrm>
            <a:off x="3200400" y="28956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0</a:t>
            </a:r>
          </a:p>
        </p:txBody>
      </p:sp>
      <p:sp>
        <p:nvSpPr>
          <p:cNvPr id="104484" name="Text Box 36"/>
          <p:cNvSpPr txBox="1">
            <a:spLocks noChangeArrowheads="1"/>
          </p:cNvSpPr>
          <p:nvPr/>
        </p:nvSpPr>
        <p:spPr bwMode="auto">
          <a:xfrm>
            <a:off x="4267200" y="198120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/>
              <a:t> </a:t>
            </a:r>
            <a:r>
              <a:rPr lang="en-US" sz="2400" b="1">
                <a:solidFill>
                  <a:srgbClr val="0000FF"/>
                </a:solidFill>
              </a:rPr>
              <a:t>8</a:t>
            </a:r>
            <a:r>
              <a:rPr lang="en-US" sz="2400" b="1"/>
              <a:t> chia </a:t>
            </a:r>
            <a:r>
              <a:rPr lang="en-US" sz="2400" b="1">
                <a:solidFill>
                  <a:srgbClr val="0000FF"/>
                </a:solidFill>
              </a:rPr>
              <a:t>2</a:t>
            </a:r>
            <a:r>
              <a:rPr lang="en-US" sz="2400" b="1"/>
              <a:t> được </a:t>
            </a:r>
            <a:r>
              <a:rPr lang="en-US" sz="2400" b="1">
                <a:solidFill>
                  <a:srgbClr val="0000FF"/>
                </a:solidFill>
              </a:rPr>
              <a:t>4</a:t>
            </a:r>
            <a:r>
              <a:rPr lang="en-US" sz="2400" b="1"/>
              <a:t>, viết </a:t>
            </a:r>
            <a:r>
              <a:rPr lang="en-US" sz="2400" b="1">
                <a:solidFill>
                  <a:srgbClr val="0000FF"/>
                </a:solidFill>
              </a:rPr>
              <a:t>4</a:t>
            </a:r>
            <a:r>
              <a:rPr lang="en-US" sz="2400" b="1"/>
              <a:t>.</a:t>
            </a:r>
          </a:p>
        </p:txBody>
      </p:sp>
      <p:sp>
        <p:nvSpPr>
          <p:cNvPr id="104485" name="Text Box 37"/>
          <p:cNvSpPr txBox="1">
            <a:spLocks noChangeArrowheads="1"/>
          </p:cNvSpPr>
          <p:nvPr/>
        </p:nvSpPr>
        <p:spPr bwMode="auto">
          <a:xfrm>
            <a:off x="4267200" y="2438400"/>
            <a:ext cx="472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/>
              <a:t> </a:t>
            </a:r>
            <a:r>
              <a:rPr lang="en-US" sz="2000" b="1">
                <a:solidFill>
                  <a:srgbClr val="0000FF"/>
                </a:solidFill>
              </a:rPr>
              <a:t>4</a:t>
            </a:r>
            <a:r>
              <a:rPr lang="en-US" sz="2000" b="1"/>
              <a:t> nhân  </a:t>
            </a:r>
            <a:r>
              <a:rPr lang="en-US" sz="2000" b="1">
                <a:solidFill>
                  <a:srgbClr val="0000FF"/>
                </a:solidFill>
              </a:rPr>
              <a:t>2</a:t>
            </a:r>
            <a:r>
              <a:rPr lang="en-US" sz="2000" b="1"/>
              <a:t> bằng </a:t>
            </a:r>
            <a:r>
              <a:rPr lang="en-US" sz="2000" b="1">
                <a:solidFill>
                  <a:srgbClr val="0000FF"/>
                </a:solidFill>
              </a:rPr>
              <a:t>8</a:t>
            </a:r>
            <a:r>
              <a:rPr lang="en-US" sz="2000" b="1"/>
              <a:t>; </a:t>
            </a:r>
            <a:r>
              <a:rPr lang="en-US" sz="2000" b="1">
                <a:solidFill>
                  <a:srgbClr val="0000FF"/>
                </a:solidFill>
              </a:rPr>
              <a:t>8</a:t>
            </a:r>
            <a:r>
              <a:rPr lang="en-US" sz="2000" b="1"/>
              <a:t> trừ </a:t>
            </a:r>
            <a:r>
              <a:rPr lang="en-US" sz="2000" b="1">
                <a:solidFill>
                  <a:srgbClr val="0000FF"/>
                </a:solidFill>
              </a:rPr>
              <a:t>8</a:t>
            </a:r>
            <a:r>
              <a:rPr lang="en-US" sz="2000" b="1"/>
              <a:t> bằng </a:t>
            </a:r>
            <a:r>
              <a:rPr lang="en-US" sz="2000" b="1">
                <a:solidFill>
                  <a:srgbClr val="0000FF"/>
                </a:solidFill>
              </a:rPr>
              <a:t>0</a:t>
            </a:r>
            <a:r>
              <a:rPr lang="en-US" sz="2000" b="1"/>
              <a:t>.</a:t>
            </a:r>
          </a:p>
        </p:txBody>
      </p:sp>
      <p:sp>
        <p:nvSpPr>
          <p:cNvPr id="104486" name="Text Box 38"/>
          <p:cNvSpPr txBox="1">
            <a:spLocks noChangeArrowheads="1"/>
          </p:cNvSpPr>
          <p:nvPr/>
        </p:nvSpPr>
        <p:spPr bwMode="auto">
          <a:xfrm>
            <a:off x="228600" y="17668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a)</a:t>
            </a:r>
          </a:p>
        </p:txBody>
      </p:sp>
      <p:sp>
        <p:nvSpPr>
          <p:cNvPr id="104487" name="Text Box 39"/>
          <p:cNvSpPr txBox="1">
            <a:spLocks noChangeArrowheads="1"/>
          </p:cNvSpPr>
          <p:nvPr/>
        </p:nvSpPr>
        <p:spPr bwMode="auto">
          <a:xfrm>
            <a:off x="4114800" y="2895600"/>
            <a:ext cx="472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Ta nói:</a:t>
            </a:r>
            <a:r>
              <a:rPr lang="en-US" sz="2000" b="1">
                <a:solidFill>
                  <a:srgbClr val="008000"/>
                </a:solidFill>
              </a:rPr>
              <a:t> 8 : 2 là phép chia hết</a:t>
            </a:r>
          </a:p>
        </p:txBody>
      </p:sp>
      <p:sp>
        <p:nvSpPr>
          <p:cNvPr id="104488" name="Text Box 40"/>
          <p:cNvSpPr txBox="1">
            <a:spLocks noChangeArrowheads="1"/>
          </p:cNvSpPr>
          <p:nvPr/>
        </p:nvSpPr>
        <p:spPr bwMode="auto">
          <a:xfrm>
            <a:off x="4114800" y="3352800"/>
            <a:ext cx="472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Ta viết:</a:t>
            </a:r>
            <a:r>
              <a:rPr lang="en-US" sz="2000" b="1">
                <a:solidFill>
                  <a:srgbClr val="008000"/>
                </a:solidFill>
              </a:rPr>
              <a:t> </a:t>
            </a:r>
            <a:r>
              <a:rPr lang="en-US" sz="2000" b="1">
                <a:solidFill>
                  <a:srgbClr val="FF0000"/>
                </a:solidFill>
              </a:rPr>
              <a:t>8 : 2 = 4</a:t>
            </a:r>
          </a:p>
        </p:txBody>
      </p:sp>
      <p:sp>
        <p:nvSpPr>
          <p:cNvPr id="104489" name="Text Box 41"/>
          <p:cNvSpPr txBox="1">
            <a:spLocks noChangeArrowheads="1"/>
          </p:cNvSpPr>
          <p:nvPr/>
        </p:nvSpPr>
        <p:spPr bwMode="auto">
          <a:xfrm>
            <a:off x="4114800" y="3733800"/>
            <a:ext cx="472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Đọc là:</a:t>
            </a:r>
            <a:r>
              <a:rPr lang="en-US" sz="2000" b="1">
                <a:solidFill>
                  <a:srgbClr val="008000"/>
                </a:solidFill>
              </a:rPr>
              <a:t> Tám chia hai bằng bốn.</a:t>
            </a:r>
          </a:p>
        </p:txBody>
      </p:sp>
      <p:sp>
        <p:nvSpPr>
          <p:cNvPr id="104490" name="Oval 42"/>
          <p:cNvSpPr>
            <a:spLocks noChangeArrowheads="1"/>
          </p:cNvSpPr>
          <p:nvPr/>
        </p:nvSpPr>
        <p:spPr bwMode="auto">
          <a:xfrm>
            <a:off x="381000" y="4160838"/>
            <a:ext cx="609600" cy="487362"/>
          </a:xfrm>
          <a:prstGeom prst="ellipse">
            <a:avLst/>
          </a:prstGeom>
          <a:gradFill rotWithShape="1">
            <a:gsLst>
              <a:gs pos="0">
                <a:srgbClr val="7FE7E5"/>
              </a:gs>
              <a:gs pos="100000">
                <a:srgbClr val="3B6B6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 b="1"/>
              <a:t>1</a:t>
            </a:r>
          </a:p>
        </p:txBody>
      </p:sp>
      <p:sp>
        <p:nvSpPr>
          <p:cNvPr id="104491" name="Text Box 43"/>
          <p:cNvSpPr txBox="1">
            <a:spLocks noChangeArrowheads="1"/>
          </p:cNvSpPr>
          <p:nvPr/>
        </p:nvSpPr>
        <p:spPr bwMode="auto">
          <a:xfrm>
            <a:off x="990600" y="411480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Tính rồi viết theo mẫu:</a:t>
            </a:r>
          </a:p>
        </p:txBody>
      </p:sp>
      <p:sp>
        <p:nvSpPr>
          <p:cNvPr id="104492" name="Text Box 44"/>
          <p:cNvSpPr txBox="1">
            <a:spLocks noChangeArrowheads="1"/>
          </p:cNvSpPr>
          <p:nvPr/>
        </p:nvSpPr>
        <p:spPr bwMode="auto">
          <a:xfrm>
            <a:off x="304800" y="4648200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a) Mẫu:</a:t>
            </a:r>
          </a:p>
        </p:txBody>
      </p:sp>
      <p:sp>
        <p:nvSpPr>
          <p:cNvPr id="104493" name="Rectangle 45" descr="Blue tissue paper"/>
          <p:cNvSpPr>
            <a:spLocks noChangeArrowheads="1"/>
          </p:cNvSpPr>
          <p:nvPr/>
        </p:nvSpPr>
        <p:spPr bwMode="auto">
          <a:xfrm>
            <a:off x="1752600" y="4648200"/>
            <a:ext cx="1676400" cy="18288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4494" name="Text Box 46"/>
          <p:cNvSpPr txBox="1">
            <a:spLocks noChangeArrowheads="1"/>
          </p:cNvSpPr>
          <p:nvPr/>
        </p:nvSpPr>
        <p:spPr bwMode="auto">
          <a:xfrm>
            <a:off x="2057400" y="4724400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12</a:t>
            </a:r>
          </a:p>
        </p:txBody>
      </p:sp>
      <p:sp>
        <p:nvSpPr>
          <p:cNvPr id="104495" name="Text Box 47"/>
          <p:cNvSpPr txBox="1">
            <a:spLocks noChangeArrowheads="1"/>
          </p:cNvSpPr>
          <p:nvPr/>
        </p:nvSpPr>
        <p:spPr bwMode="auto">
          <a:xfrm>
            <a:off x="2667000" y="4724400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6</a:t>
            </a:r>
          </a:p>
        </p:txBody>
      </p:sp>
      <p:sp>
        <p:nvSpPr>
          <p:cNvPr id="104496" name="Line 48"/>
          <p:cNvSpPr>
            <a:spLocks noChangeShapeType="1"/>
          </p:cNvSpPr>
          <p:nvPr/>
        </p:nvSpPr>
        <p:spPr bwMode="auto">
          <a:xfrm>
            <a:off x="2667000" y="4724400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497" name="Line 49"/>
          <p:cNvSpPr>
            <a:spLocks noChangeShapeType="1"/>
          </p:cNvSpPr>
          <p:nvPr/>
        </p:nvSpPr>
        <p:spPr bwMode="auto">
          <a:xfrm>
            <a:off x="2667000" y="5181600"/>
            <a:ext cx="4714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499" name="Text Box 51"/>
          <p:cNvSpPr txBox="1">
            <a:spLocks noChangeArrowheads="1"/>
          </p:cNvSpPr>
          <p:nvPr/>
        </p:nvSpPr>
        <p:spPr bwMode="auto">
          <a:xfrm>
            <a:off x="2071688" y="5105400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12</a:t>
            </a:r>
          </a:p>
        </p:txBody>
      </p:sp>
      <p:sp>
        <p:nvSpPr>
          <p:cNvPr id="104501" name="Text Box 53"/>
          <p:cNvSpPr txBox="1">
            <a:spLocks noChangeArrowheads="1"/>
          </p:cNvSpPr>
          <p:nvPr/>
        </p:nvSpPr>
        <p:spPr bwMode="auto">
          <a:xfrm>
            <a:off x="2681288" y="5133975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2</a:t>
            </a:r>
          </a:p>
        </p:txBody>
      </p:sp>
      <p:sp>
        <p:nvSpPr>
          <p:cNvPr id="104502" name="Line 54"/>
          <p:cNvSpPr>
            <a:spLocks noChangeShapeType="1"/>
          </p:cNvSpPr>
          <p:nvPr/>
        </p:nvSpPr>
        <p:spPr bwMode="auto">
          <a:xfrm>
            <a:off x="2133600" y="55626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503" name="Text Box 55"/>
          <p:cNvSpPr txBox="1">
            <a:spLocks noChangeArrowheads="1"/>
          </p:cNvSpPr>
          <p:nvPr/>
        </p:nvSpPr>
        <p:spPr bwMode="auto">
          <a:xfrm>
            <a:off x="2286000" y="55006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0</a:t>
            </a:r>
          </a:p>
        </p:txBody>
      </p:sp>
      <p:sp>
        <p:nvSpPr>
          <p:cNvPr id="104504" name="Text Box 56"/>
          <p:cNvSpPr txBox="1">
            <a:spLocks noChangeArrowheads="1"/>
          </p:cNvSpPr>
          <p:nvPr/>
        </p:nvSpPr>
        <p:spPr bwMode="auto">
          <a:xfrm>
            <a:off x="1676400" y="5943600"/>
            <a:ext cx="213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Viết: 12 : 6 = 2</a:t>
            </a:r>
          </a:p>
        </p:txBody>
      </p:sp>
      <p:sp>
        <p:nvSpPr>
          <p:cNvPr id="104517" name="Line 69"/>
          <p:cNvSpPr>
            <a:spLocks noChangeShapeType="1"/>
          </p:cNvSpPr>
          <p:nvPr/>
        </p:nvSpPr>
        <p:spPr bwMode="auto">
          <a:xfrm>
            <a:off x="3733800" y="55626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541" name="Text Box 93"/>
          <p:cNvSpPr txBox="1">
            <a:spLocks noChangeArrowheads="1"/>
          </p:cNvSpPr>
          <p:nvPr/>
        </p:nvSpPr>
        <p:spPr bwMode="auto">
          <a:xfrm>
            <a:off x="3733800" y="4724400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20</a:t>
            </a:r>
          </a:p>
        </p:txBody>
      </p:sp>
      <p:sp>
        <p:nvSpPr>
          <p:cNvPr id="104542" name="Text Box 94"/>
          <p:cNvSpPr txBox="1">
            <a:spLocks noChangeArrowheads="1"/>
          </p:cNvSpPr>
          <p:nvPr/>
        </p:nvSpPr>
        <p:spPr bwMode="auto">
          <a:xfrm>
            <a:off x="4343400" y="4710113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5</a:t>
            </a:r>
          </a:p>
        </p:txBody>
      </p:sp>
      <p:sp>
        <p:nvSpPr>
          <p:cNvPr id="104543" name="Line 95"/>
          <p:cNvSpPr>
            <a:spLocks noChangeShapeType="1"/>
          </p:cNvSpPr>
          <p:nvPr/>
        </p:nvSpPr>
        <p:spPr bwMode="auto">
          <a:xfrm>
            <a:off x="4343400" y="4724400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544" name="Line 96"/>
          <p:cNvSpPr>
            <a:spLocks noChangeShapeType="1"/>
          </p:cNvSpPr>
          <p:nvPr/>
        </p:nvSpPr>
        <p:spPr bwMode="auto">
          <a:xfrm>
            <a:off x="4343400" y="514826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549" name="Text Box 101"/>
          <p:cNvSpPr txBox="1">
            <a:spLocks noChangeArrowheads="1"/>
          </p:cNvSpPr>
          <p:nvPr/>
        </p:nvSpPr>
        <p:spPr bwMode="auto">
          <a:xfrm>
            <a:off x="3429000" y="6019800"/>
            <a:ext cx="213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Viết: 20 : 5 = 4</a:t>
            </a:r>
          </a:p>
        </p:txBody>
      </p:sp>
      <p:sp>
        <p:nvSpPr>
          <p:cNvPr id="104584" name="Text Box 136"/>
          <p:cNvSpPr txBox="1">
            <a:spLocks noChangeArrowheads="1"/>
          </p:cNvSpPr>
          <p:nvPr/>
        </p:nvSpPr>
        <p:spPr bwMode="auto">
          <a:xfrm>
            <a:off x="5486400" y="4676775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15</a:t>
            </a:r>
          </a:p>
        </p:txBody>
      </p:sp>
      <p:sp>
        <p:nvSpPr>
          <p:cNvPr id="104585" name="Text Box 137"/>
          <p:cNvSpPr txBox="1">
            <a:spLocks noChangeArrowheads="1"/>
          </p:cNvSpPr>
          <p:nvPr/>
        </p:nvSpPr>
        <p:spPr bwMode="auto">
          <a:xfrm>
            <a:off x="6096000" y="4648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3</a:t>
            </a:r>
          </a:p>
        </p:txBody>
      </p:sp>
      <p:sp>
        <p:nvSpPr>
          <p:cNvPr id="104586" name="Line 138"/>
          <p:cNvSpPr>
            <a:spLocks noChangeShapeType="1"/>
          </p:cNvSpPr>
          <p:nvPr/>
        </p:nvSpPr>
        <p:spPr bwMode="auto">
          <a:xfrm>
            <a:off x="6096000" y="4648200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587" name="Line 139"/>
          <p:cNvSpPr>
            <a:spLocks noChangeShapeType="1"/>
          </p:cNvSpPr>
          <p:nvPr/>
        </p:nvSpPr>
        <p:spPr bwMode="auto">
          <a:xfrm>
            <a:off x="6096000" y="5076825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588" name="Text Box 140"/>
          <p:cNvSpPr txBox="1">
            <a:spLocks noChangeArrowheads="1"/>
          </p:cNvSpPr>
          <p:nvPr/>
        </p:nvSpPr>
        <p:spPr bwMode="auto">
          <a:xfrm>
            <a:off x="6096000" y="5029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5</a:t>
            </a:r>
          </a:p>
        </p:txBody>
      </p:sp>
      <p:sp>
        <p:nvSpPr>
          <p:cNvPr id="104589" name="Text Box 141"/>
          <p:cNvSpPr txBox="1">
            <a:spLocks noChangeArrowheads="1"/>
          </p:cNvSpPr>
          <p:nvPr/>
        </p:nvSpPr>
        <p:spPr bwMode="auto">
          <a:xfrm>
            <a:off x="5486400" y="5057775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15</a:t>
            </a:r>
          </a:p>
        </p:txBody>
      </p:sp>
      <p:sp>
        <p:nvSpPr>
          <p:cNvPr id="104590" name="Line 142"/>
          <p:cNvSpPr>
            <a:spLocks noChangeShapeType="1"/>
          </p:cNvSpPr>
          <p:nvPr/>
        </p:nvSpPr>
        <p:spPr bwMode="auto">
          <a:xfrm>
            <a:off x="5486400" y="5514975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591" name="Text Box 143"/>
          <p:cNvSpPr txBox="1">
            <a:spLocks noChangeArrowheads="1"/>
          </p:cNvSpPr>
          <p:nvPr/>
        </p:nvSpPr>
        <p:spPr bwMode="auto">
          <a:xfrm>
            <a:off x="5681663" y="55006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0</a:t>
            </a:r>
          </a:p>
        </p:txBody>
      </p:sp>
      <p:sp>
        <p:nvSpPr>
          <p:cNvPr id="104593" name="Text Box 145"/>
          <p:cNvSpPr txBox="1">
            <a:spLocks noChangeArrowheads="1"/>
          </p:cNvSpPr>
          <p:nvPr/>
        </p:nvSpPr>
        <p:spPr bwMode="auto">
          <a:xfrm>
            <a:off x="3929063" y="55006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0</a:t>
            </a:r>
          </a:p>
        </p:txBody>
      </p:sp>
      <p:sp>
        <p:nvSpPr>
          <p:cNvPr id="104594" name="Text Box 146"/>
          <p:cNvSpPr txBox="1">
            <a:spLocks noChangeArrowheads="1"/>
          </p:cNvSpPr>
          <p:nvPr/>
        </p:nvSpPr>
        <p:spPr bwMode="auto">
          <a:xfrm>
            <a:off x="3733800" y="5105400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20</a:t>
            </a:r>
          </a:p>
        </p:txBody>
      </p:sp>
      <p:sp>
        <p:nvSpPr>
          <p:cNvPr id="104595" name="Text Box 147"/>
          <p:cNvSpPr txBox="1">
            <a:spLocks noChangeArrowheads="1"/>
          </p:cNvSpPr>
          <p:nvPr/>
        </p:nvSpPr>
        <p:spPr bwMode="auto">
          <a:xfrm>
            <a:off x="4343400" y="51054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4</a:t>
            </a:r>
          </a:p>
        </p:txBody>
      </p:sp>
      <p:sp>
        <p:nvSpPr>
          <p:cNvPr id="104596" name="Text Box 148"/>
          <p:cNvSpPr txBox="1">
            <a:spLocks noChangeArrowheads="1"/>
          </p:cNvSpPr>
          <p:nvPr/>
        </p:nvSpPr>
        <p:spPr bwMode="auto">
          <a:xfrm>
            <a:off x="5334000" y="6019800"/>
            <a:ext cx="213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8000"/>
                </a:solidFill>
              </a:rPr>
              <a:t>Viết: 15 : 3 = 5</a:t>
            </a:r>
          </a:p>
        </p:txBody>
      </p:sp>
      <p:sp>
        <p:nvSpPr>
          <p:cNvPr id="104597" name="Text Box 149"/>
          <p:cNvSpPr txBox="1">
            <a:spLocks noChangeArrowheads="1"/>
          </p:cNvSpPr>
          <p:nvPr/>
        </p:nvSpPr>
        <p:spPr bwMode="auto">
          <a:xfrm>
            <a:off x="7239000" y="4676775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24</a:t>
            </a:r>
          </a:p>
        </p:txBody>
      </p:sp>
      <p:sp>
        <p:nvSpPr>
          <p:cNvPr id="104598" name="Text Box 150"/>
          <p:cNvSpPr txBox="1">
            <a:spLocks noChangeArrowheads="1"/>
          </p:cNvSpPr>
          <p:nvPr/>
        </p:nvSpPr>
        <p:spPr bwMode="auto">
          <a:xfrm>
            <a:off x="7848600" y="4648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4</a:t>
            </a:r>
          </a:p>
        </p:txBody>
      </p:sp>
      <p:sp>
        <p:nvSpPr>
          <p:cNvPr id="104599" name="Line 151"/>
          <p:cNvSpPr>
            <a:spLocks noChangeShapeType="1"/>
          </p:cNvSpPr>
          <p:nvPr/>
        </p:nvSpPr>
        <p:spPr bwMode="auto">
          <a:xfrm>
            <a:off x="7848600" y="4648200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600" name="Line 152"/>
          <p:cNvSpPr>
            <a:spLocks noChangeShapeType="1"/>
          </p:cNvSpPr>
          <p:nvPr/>
        </p:nvSpPr>
        <p:spPr bwMode="auto">
          <a:xfrm>
            <a:off x="7848600" y="5076825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601" name="Text Box 153"/>
          <p:cNvSpPr txBox="1">
            <a:spLocks noChangeArrowheads="1"/>
          </p:cNvSpPr>
          <p:nvPr/>
        </p:nvSpPr>
        <p:spPr bwMode="auto">
          <a:xfrm>
            <a:off x="7848600" y="5029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6</a:t>
            </a:r>
          </a:p>
        </p:txBody>
      </p:sp>
      <p:sp>
        <p:nvSpPr>
          <p:cNvPr id="104602" name="Text Box 154"/>
          <p:cNvSpPr txBox="1">
            <a:spLocks noChangeArrowheads="1"/>
          </p:cNvSpPr>
          <p:nvPr/>
        </p:nvSpPr>
        <p:spPr bwMode="auto">
          <a:xfrm>
            <a:off x="7239000" y="50434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24</a:t>
            </a:r>
          </a:p>
        </p:txBody>
      </p:sp>
      <p:sp>
        <p:nvSpPr>
          <p:cNvPr id="104603" name="Line 155"/>
          <p:cNvSpPr>
            <a:spLocks noChangeShapeType="1"/>
          </p:cNvSpPr>
          <p:nvPr/>
        </p:nvSpPr>
        <p:spPr bwMode="auto">
          <a:xfrm>
            <a:off x="7239000" y="54864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604" name="Text Box 156"/>
          <p:cNvSpPr txBox="1">
            <a:spLocks noChangeArrowheads="1"/>
          </p:cNvSpPr>
          <p:nvPr/>
        </p:nvSpPr>
        <p:spPr bwMode="auto">
          <a:xfrm>
            <a:off x="7405688" y="5472113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0</a:t>
            </a:r>
          </a:p>
        </p:txBody>
      </p:sp>
      <p:sp>
        <p:nvSpPr>
          <p:cNvPr id="104605" name="Text Box 157"/>
          <p:cNvSpPr txBox="1">
            <a:spLocks noChangeArrowheads="1"/>
          </p:cNvSpPr>
          <p:nvPr/>
        </p:nvSpPr>
        <p:spPr bwMode="auto">
          <a:xfrm>
            <a:off x="7239000" y="6019800"/>
            <a:ext cx="213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Viết: 15 : 3 = 5</a:t>
            </a:r>
          </a:p>
        </p:txBody>
      </p:sp>
    </p:spTree>
    <p:extLst>
      <p:ext uri="{BB962C8B-B14F-4D97-AF65-F5344CB8AC3E}">
        <p14:creationId xmlns:p14="http://schemas.microsoft.com/office/powerpoint/2010/main" val="831499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4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4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104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2000"/>
                                        <p:tgtEl>
                                          <p:spTgt spid="104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1044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1044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1044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7" dur="500"/>
                                        <p:tgtEl>
                                          <p:spTgt spid="104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2" dur="500"/>
                                        <p:tgtEl>
                                          <p:spTgt spid="104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044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044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044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5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044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044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044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68" dur="2000" fill="hold"/>
                                        <p:tgtEl>
                                          <p:spTgt spid="1044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70" dur="2000" fill="hold"/>
                                        <p:tgtEl>
                                          <p:spTgt spid="1044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80"/>
                                        <p:tgtEl>
                                          <p:spTgt spid="1044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80"/>
                                        <p:tgtEl>
                                          <p:spTgt spid="1044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80"/>
                                        <p:tgtEl>
                                          <p:spTgt spid="1044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90" dur="500"/>
                                        <p:tgtEl>
                                          <p:spTgt spid="104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1044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1044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1044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3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1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9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04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044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04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04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04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04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044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044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4" dur="500"/>
                                        <p:tgtEl>
                                          <p:spTgt spid="104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7" dur="500"/>
                                        <p:tgtEl>
                                          <p:spTgt spid="104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0" dur="500"/>
                                        <p:tgtEl>
                                          <p:spTgt spid="104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3" dur="500"/>
                                        <p:tgtEl>
                                          <p:spTgt spid="104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8" dur="80"/>
                                        <p:tgtEl>
                                          <p:spTgt spid="1045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9" dur="80"/>
                                        <p:tgtEl>
                                          <p:spTgt spid="1045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80"/>
                                        <p:tgtEl>
                                          <p:spTgt spid="1045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33333E-6 2.25434E-6 L 3.33333E-6 -0.07214 " pathEditMode="relative" rAng="0" ptsTypes="AA">
                                      <p:cBhvr>
                                        <p:cTn id="16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"/>
                                    </p:animMotion>
                                    <p:animRot by="1500000">
                                      <p:cBhvr>
                                        <p:cTn id="16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045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45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045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9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3.33333E-6 -3.46821E-7 L -3.33333E-6 -0.07214 " pathEditMode="relative" rAng="0" ptsTypes="AA">
                                      <p:cBhvr>
                                        <p:cTn id="17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"/>
                                    </p:animMotion>
                                    <p:animRot by="1500000">
                                      <p:cBhvr>
                                        <p:cTn id="17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044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44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044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104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104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4" dur="2000" fill="hold"/>
                                        <p:tgtEl>
                                          <p:spTgt spid="1044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89" dur="500"/>
                                        <p:tgtEl>
                                          <p:spTgt spid="104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5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2" dur="500"/>
                                        <p:tgtEl>
                                          <p:spTgt spid="1045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3" dur="500"/>
                                        <p:tgtEl>
                                          <p:spTgt spid="1045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4" dur="500"/>
                                        <p:tgtEl>
                                          <p:spTgt spid="1045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104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104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104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104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104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104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104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104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7" dur="500"/>
                                        <p:tgtEl>
                                          <p:spTgt spid="10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0" dur="500"/>
                                        <p:tgtEl>
                                          <p:spTgt spid="10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3" dur="500"/>
                                        <p:tgtEl>
                                          <p:spTgt spid="10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6" dur="500"/>
                                        <p:tgtEl>
                                          <p:spTgt spid="10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1" dur="500"/>
                                        <p:tgtEl>
                                          <p:spTgt spid="104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 nodeType="clickPar">
                      <p:stCondLst>
                        <p:cond delay="indefinite"/>
                      </p:stCondLst>
                      <p:childTnLst>
                        <p:par>
                          <p:cTn id="2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6" dur="500"/>
                                        <p:tgtEl>
                                          <p:spTgt spid="10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9" dur="500"/>
                                        <p:tgtEl>
                                          <p:spTgt spid="10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2" dur="500"/>
                                        <p:tgtEl>
                                          <p:spTgt spid="10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5" dur="500"/>
                                        <p:tgtEl>
                                          <p:spTgt spid="10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 nodeType="clickPar">
                      <p:stCondLst>
                        <p:cond delay="indefinite"/>
                      </p:stCondLst>
                      <p:childTnLst>
                        <p:par>
                          <p:cTn id="2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0" dur="500"/>
                                        <p:tgtEl>
                                          <p:spTgt spid="10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3" dur="500"/>
                                        <p:tgtEl>
                                          <p:spTgt spid="10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6" dur="500"/>
                                        <p:tgtEl>
                                          <p:spTgt spid="10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9" dur="500"/>
                                        <p:tgtEl>
                                          <p:spTgt spid="10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 nodeType="clickPar">
                      <p:stCondLst>
                        <p:cond delay="indefinite"/>
                      </p:stCondLst>
                      <p:childTnLst>
                        <p:par>
                          <p:cTn id="2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4" dur="500"/>
                                        <p:tgtEl>
                                          <p:spTgt spid="10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 nodeType="clickPar">
                      <p:stCondLst>
                        <p:cond delay="indefinite"/>
                      </p:stCondLst>
                      <p:childTnLst>
                        <p:par>
                          <p:cTn id="2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9" dur="500"/>
                                        <p:tgtEl>
                                          <p:spTgt spid="10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2" dur="500"/>
                                        <p:tgtEl>
                                          <p:spTgt spid="104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5" dur="500"/>
                                        <p:tgtEl>
                                          <p:spTgt spid="104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8" dur="500"/>
                                        <p:tgtEl>
                                          <p:spTgt spid="104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 nodeType="clickPar">
                      <p:stCondLst>
                        <p:cond delay="indefinite"/>
                      </p:stCondLst>
                      <p:childTnLst>
                        <p:par>
                          <p:cTn id="2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3" dur="500"/>
                                        <p:tgtEl>
                                          <p:spTgt spid="104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6" dur="500"/>
                                        <p:tgtEl>
                                          <p:spTgt spid="10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9" dur="500"/>
                                        <p:tgtEl>
                                          <p:spTgt spid="104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2" dur="500"/>
                                        <p:tgtEl>
                                          <p:spTgt spid="104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 nodeType="clickPar">
                      <p:stCondLst>
                        <p:cond delay="indefinite"/>
                      </p:stCondLst>
                      <p:childTnLst>
                        <p:par>
                          <p:cTn id="3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7" dur="500"/>
                                        <p:tgtEl>
                                          <p:spTgt spid="104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 nodeType="clickPar">
                      <p:stCondLst>
                        <p:cond delay="indefinite"/>
                      </p:stCondLst>
                      <p:childTnLst>
                        <p:par>
                          <p:cTn id="3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0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1" dur="2000" fill="hold"/>
                                        <p:tgtEl>
                                          <p:spTgt spid="1046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1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3" dur="2000" fill="hold"/>
                                        <p:tgtEl>
                                          <p:spTgt spid="1045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1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5" dur="2000" fill="hold"/>
                                        <p:tgtEl>
                                          <p:spTgt spid="1045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1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17" dur="2000" fill="hold"/>
                                        <p:tgtEl>
                                          <p:spTgt spid="1045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4" grpId="0" animBg="1"/>
      <p:bldP spid="104455" grpId="0" animBg="1"/>
      <p:bldP spid="104472" grpId="0" animBg="1"/>
      <p:bldP spid="104475" grpId="0"/>
      <p:bldP spid="104476" grpId="0" animBg="1"/>
      <p:bldP spid="104477" grpId="0" animBg="1"/>
      <p:bldP spid="104478" grpId="0"/>
      <p:bldP spid="104478" grpId="1"/>
      <p:bldP spid="104479" grpId="0"/>
      <p:bldP spid="104479" grpId="1"/>
      <p:bldP spid="104480" grpId="0"/>
      <p:bldP spid="104482" grpId="0" animBg="1"/>
      <p:bldP spid="104483" grpId="0"/>
      <p:bldP spid="104484" grpId="0"/>
      <p:bldP spid="104485" grpId="0"/>
      <p:bldP spid="104486" grpId="0"/>
      <p:bldP spid="104487" grpId="0"/>
      <p:bldP spid="104488" grpId="0"/>
      <p:bldP spid="104489" grpId="0"/>
      <p:bldP spid="104490" grpId="0" animBg="1"/>
      <p:bldP spid="104491" grpId="0"/>
      <p:bldP spid="104492" grpId="0"/>
      <p:bldP spid="104493" grpId="0" animBg="1"/>
      <p:bldP spid="104494" grpId="0"/>
      <p:bldP spid="104495" grpId="0"/>
      <p:bldP spid="104495" grpId="1"/>
      <p:bldP spid="104496" grpId="0" animBg="1"/>
      <p:bldP spid="104497" grpId="0" animBg="1"/>
      <p:bldP spid="104499" grpId="0"/>
      <p:bldP spid="104499" grpId="1"/>
      <p:bldP spid="104501" grpId="0"/>
      <p:bldP spid="104501" grpId="1"/>
      <p:bldP spid="104502" grpId="0" animBg="1"/>
      <p:bldP spid="104503" grpId="0"/>
      <p:bldP spid="104503" grpId="1"/>
      <p:bldP spid="104504" grpId="0"/>
      <p:bldP spid="104517" grpId="0" animBg="1"/>
      <p:bldP spid="104541" grpId="0"/>
      <p:bldP spid="104542" grpId="0"/>
      <p:bldP spid="104543" grpId="0" animBg="1"/>
      <p:bldP spid="104544" grpId="0" animBg="1"/>
      <p:bldP spid="104549" grpId="0"/>
      <p:bldP spid="104584" grpId="0"/>
      <p:bldP spid="104585" grpId="0"/>
      <p:bldP spid="104586" grpId="0" animBg="1"/>
      <p:bldP spid="104587" grpId="0" animBg="1"/>
      <p:bldP spid="104588" grpId="0"/>
      <p:bldP spid="104589" grpId="0"/>
      <p:bldP spid="104590" grpId="0" animBg="1"/>
      <p:bldP spid="104591" grpId="0"/>
      <p:bldP spid="104591" grpId="1"/>
      <p:bldP spid="104593" grpId="0"/>
      <p:bldP spid="104593" grpId="1"/>
      <p:bldP spid="104594" grpId="0"/>
      <p:bldP spid="104595" grpId="0"/>
      <p:bldP spid="104596" grpId="0"/>
      <p:bldP spid="104597" grpId="0"/>
      <p:bldP spid="104598" grpId="0"/>
      <p:bldP spid="104599" grpId="0" animBg="1"/>
      <p:bldP spid="104600" grpId="0" animBg="1"/>
      <p:bldP spid="104601" grpId="0"/>
      <p:bldP spid="104602" grpId="0"/>
      <p:bldP spid="104603" grpId="0" animBg="1"/>
      <p:bldP spid="104604" grpId="0"/>
      <p:bldP spid="104604" grpId="1"/>
      <p:bldP spid="10460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9" name="Rectangle 7"/>
          <p:cNvSpPr>
            <a:spLocks noChangeArrowheads="1"/>
          </p:cNvSpPr>
          <p:nvPr/>
        </p:nvSpPr>
        <p:spPr bwMode="auto">
          <a:xfrm>
            <a:off x="152400" y="1905000"/>
            <a:ext cx="8915400" cy="4724400"/>
          </a:xfrm>
          <a:prstGeom prst="rect">
            <a:avLst/>
          </a:prstGeom>
          <a:solidFill>
            <a:srgbClr val="CCCCFF"/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480" name="Text Box 8"/>
          <p:cNvSpPr txBox="1">
            <a:spLocks noChangeArrowheads="1"/>
          </p:cNvSpPr>
          <p:nvPr/>
        </p:nvSpPr>
        <p:spPr bwMode="auto">
          <a:xfrm>
            <a:off x="228600" y="17668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b)</a:t>
            </a:r>
          </a:p>
        </p:txBody>
      </p:sp>
      <p:sp>
        <p:nvSpPr>
          <p:cNvPr id="105487" name="Rectangle 15"/>
          <p:cNvSpPr>
            <a:spLocks noChangeArrowheads="1"/>
          </p:cNvSpPr>
          <p:nvPr/>
        </p:nvSpPr>
        <p:spPr bwMode="auto">
          <a:xfrm>
            <a:off x="381000" y="2362200"/>
            <a:ext cx="2971800" cy="152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488" name="Oval 16"/>
          <p:cNvSpPr>
            <a:spLocks noChangeArrowheads="1"/>
          </p:cNvSpPr>
          <p:nvPr/>
        </p:nvSpPr>
        <p:spPr bwMode="auto">
          <a:xfrm>
            <a:off x="533400" y="2514600"/>
            <a:ext cx="38100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489" name="Oval 17"/>
          <p:cNvSpPr>
            <a:spLocks noChangeArrowheads="1"/>
          </p:cNvSpPr>
          <p:nvPr/>
        </p:nvSpPr>
        <p:spPr bwMode="auto">
          <a:xfrm>
            <a:off x="1143000" y="2514600"/>
            <a:ext cx="38100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490" name="Oval 18"/>
          <p:cNvSpPr>
            <a:spLocks noChangeArrowheads="1"/>
          </p:cNvSpPr>
          <p:nvPr/>
        </p:nvSpPr>
        <p:spPr bwMode="auto">
          <a:xfrm>
            <a:off x="1676400" y="2514600"/>
            <a:ext cx="38100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491" name="Oval 19"/>
          <p:cNvSpPr>
            <a:spLocks noChangeArrowheads="1"/>
          </p:cNvSpPr>
          <p:nvPr/>
        </p:nvSpPr>
        <p:spPr bwMode="auto">
          <a:xfrm>
            <a:off x="2209800" y="2514600"/>
            <a:ext cx="38100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492" name="Oval 20"/>
          <p:cNvSpPr>
            <a:spLocks noChangeArrowheads="1"/>
          </p:cNvSpPr>
          <p:nvPr/>
        </p:nvSpPr>
        <p:spPr bwMode="auto">
          <a:xfrm>
            <a:off x="533400" y="3276600"/>
            <a:ext cx="38100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493" name="Oval 21"/>
          <p:cNvSpPr>
            <a:spLocks noChangeArrowheads="1"/>
          </p:cNvSpPr>
          <p:nvPr/>
        </p:nvSpPr>
        <p:spPr bwMode="auto">
          <a:xfrm>
            <a:off x="1143000" y="3276600"/>
            <a:ext cx="38100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494" name="Oval 22"/>
          <p:cNvSpPr>
            <a:spLocks noChangeArrowheads="1"/>
          </p:cNvSpPr>
          <p:nvPr/>
        </p:nvSpPr>
        <p:spPr bwMode="auto">
          <a:xfrm>
            <a:off x="1676400" y="3276600"/>
            <a:ext cx="38100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495" name="Oval 23"/>
          <p:cNvSpPr>
            <a:spLocks noChangeArrowheads="1"/>
          </p:cNvSpPr>
          <p:nvPr/>
        </p:nvSpPr>
        <p:spPr bwMode="auto">
          <a:xfrm>
            <a:off x="2209800" y="3276600"/>
            <a:ext cx="38100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496" name="Line 24"/>
          <p:cNvSpPr>
            <a:spLocks noChangeShapeType="1"/>
          </p:cNvSpPr>
          <p:nvPr/>
        </p:nvSpPr>
        <p:spPr bwMode="auto">
          <a:xfrm>
            <a:off x="381000" y="3095625"/>
            <a:ext cx="2971800" cy="285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499" name="Oval 27"/>
          <p:cNvSpPr>
            <a:spLocks noChangeArrowheads="1"/>
          </p:cNvSpPr>
          <p:nvPr/>
        </p:nvSpPr>
        <p:spPr bwMode="auto">
          <a:xfrm>
            <a:off x="2819400" y="3276600"/>
            <a:ext cx="38100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500" name="Line 28"/>
          <p:cNvSpPr>
            <a:spLocks noChangeShapeType="1"/>
          </p:cNvSpPr>
          <p:nvPr/>
        </p:nvSpPr>
        <p:spPr bwMode="auto">
          <a:xfrm>
            <a:off x="2709863" y="2347913"/>
            <a:ext cx="0" cy="16002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501" name="Text Box 29"/>
          <p:cNvSpPr txBox="1">
            <a:spLocks noChangeArrowheads="1"/>
          </p:cNvSpPr>
          <p:nvPr/>
        </p:nvSpPr>
        <p:spPr bwMode="auto">
          <a:xfrm>
            <a:off x="3581400" y="22860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9</a:t>
            </a:r>
          </a:p>
        </p:txBody>
      </p:sp>
      <p:sp>
        <p:nvSpPr>
          <p:cNvPr id="105503" name="Text Box 31"/>
          <p:cNvSpPr txBox="1">
            <a:spLocks noChangeArrowheads="1"/>
          </p:cNvSpPr>
          <p:nvPr/>
        </p:nvSpPr>
        <p:spPr bwMode="auto">
          <a:xfrm>
            <a:off x="4038600" y="22860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2</a:t>
            </a:r>
          </a:p>
        </p:txBody>
      </p:sp>
      <p:sp>
        <p:nvSpPr>
          <p:cNvPr id="105504" name="Line 32"/>
          <p:cNvSpPr>
            <a:spLocks noChangeShapeType="1"/>
          </p:cNvSpPr>
          <p:nvPr/>
        </p:nvSpPr>
        <p:spPr bwMode="auto">
          <a:xfrm>
            <a:off x="4038600" y="2209800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505" name="Line 33"/>
          <p:cNvSpPr>
            <a:spLocks noChangeShapeType="1"/>
          </p:cNvSpPr>
          <p:nvPr/>
        </p:nvSpPr>
        <p:spPr bwMode="auto">
          <a:xfrm>
            <a:off x="4038600" y="28194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510" name="Text Box 38"/>
          <p:cNvSpPr txBox="1">
            <a:spLocks noChangeArrowheads="1"/>
          </p:cNvSpPr>
          <p:nvPr/>
        </p:nvSpPr>
        <p:spPr bwMode="auto">
          <a:xfrm>
            <a:off x="4038600" y="27432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105511" name="Line 39"/>
          <p:cNvSpPr>
            <a:spLocks noChangeShapeType="1"/>
          </p:cNvSpPr>
          <p:nvPr/>
        </p:nvSpPr>
        <p:spPr bwMode="auto">
          <a:xfrm>
            <a:off x="3524250" y="32004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513" name="Text Box 41"/>
          <p:cNvSpPr txBox="1">
            <a:spLocks noChangeArrowheads="1"/>
          </p:cNvSpPr>
          <p:nvPr/>
        </p:nvSpPr>
        <p:spPr bwMode="auto">
          <a:xfrm>
            <a:off x="3581400" y="26670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05516" name="Text Box 44"/>
          <p:cNvSpPr txBox="1">
            <a:spLocks noChangeArrowheads="1"/>
          </p:cNvSpPr>
          <p:nvPr/>
        </p:nvSpPr>
        <p:spPr bwMode="auto">
          <a:xfrm>
            <a:off x="3629025" y="314325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05522" name="Text Box 50"/>
          <p:cNvSpPr txBox="1">
            <a:spLocks noChangeArrowheads="1"/>
          </p:cNvSpPr>
          <p:nvPr/>
        </p:nvSpPr>
        <p:spPr bwMode="auto">
          <a:xfrm>
            <a:off x="4648200" y="243840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/>
              <a:t> </a:t>
            </a:r>
            <a:r>
              <a:rPr lang="en-US" sz="2400" b="1">
                <a:solidFill>
                  <a:srgbClr val="0000FF"/>
                </a:solidFill>
              </a:rPr>
              <a:t>9</a:t>
            </a:r>
            <a:r>
              <a:rPr lang="en-US" sz="2400" b="1"/>
              <a:t> chia </a:t>
            </a:r>
            <a:r>
              <a:rPr lang="en-US" sz="2400" b="1">
                <a:solidFill>
                  <a:srgbClr val="0000FF"/>
                </a:solidFill>
              </a:rPr>
              <a:t>2</a:t>
            </a:r>
            <a:r>
              <a:rPr lang="en-US" sz="2400" b="1"/>
              <a:t> được </a:t>
            </a:r>
            <a:r>
              <a:rPr lang="en-US" sz="2400" b="1">
                <a:solidFill>
                  <a:srgbClr val="0000FF"/>
                </a:solidFill>
              </a:rPr>
              <a:t>4</a:t>
            </a:r>
            <a:r>
              <a:rPr lang="en-US" sz="2400" b="1"/>
              <a:t>, viết </a:t>
            </a:r>
            <a:r>
              <a:rPr lang="en-US" sz="2400" b="1">
                <a:solidFill>
                  <a:srgbClr val="0000FF"/>
                </a:solidFill>
              </a:rPr>
              <a:t>4</a:t>
            </a:r>
            <a:r>
              <a:rPr lang="en-US" sz="2400" b="1"/>
              <a:t>.</a:t>
            </a:r>
          </a:p>
        </p:txBody>
      </p:sp>
      <p:sp>
        <p:nvSpPr>
          <p:cNvPr id="105523" name="Text Box 51"/>
          <p:cNvSpPr txBox="1">
            <a:spLocks noChangeArrowheads="1"/>
          </p:cNvSpPr>
          <p:nvPr/>
        </p:nvSpPr>
        <p:spPr bwMode="auto">
          <a:xfrm>
            <a:off x="4648200" y="2895600"/>
            <a:ext cx="472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/>
              <a:t> </a:t>
            </a:r>
            <a:r>
              <a:rPr lang="en-US" sz="2000" b="1">
                <a:solidFill>
                  <a:srgbClr val="0000FF"/>
                </a:solidFill>
              </a:rPr>
              <a:t>4</a:t>
            </a:r>
            <a:r>
              <a:rPr lang="en-US" sz="2000" b="1"/>
              <a:t> nhân </a:t>
            </a:r>
            <a:r>
              <a:rPr lang="en-US" sz="2000" b="1">
                <a:solidFill>
                  <a:srgbClr val="0000FF"/>
                </a:solidFill>
              </a:rPr>
              <a:t>2</a:t>
            </a:r>
            <a:r>
              <a:rPr lang="en-US" sz="2000" b="1"/>
              <a:t> bằng </a:t>
            </a:r>
            <a:r>
              <a:rPr lang="en-US" sz="2000" b="1">
                <a:solidFill>
                  <a:srgbClr val="0000FF"/>
                </a:solidFill>
              </a:rPr>
              <a:t>8</a:t>
            </a:r>
            <a:r>
              <a:rPr lang="en-US" sz="2000" b="1"/>
              <a:t>; </a:t>
            </a:r>
            <a:r>
              <a:rPr lang="en-US" sz="2000" b="1">
                <a:solidFill>
                  <a:srgbClr val="0000FF"/>
                </a:solidFill>
              </a:rPr>
              <a:t>9 </a:t>
            </a:r>
            <a:r>
              <a:rPr lang="en-US" sz="2000" b="1"/>
              <a:t>trừ </a:t>
            </a:r>
            <a:r>
              <a:rPr lang="en-US" sz="2000" b="1">
                <a:solidFill>
                  <a:srgbClr val="0000FF"/>
                </a:solidFill>
              </a:rPr>
              <a:t>8</a:t>
            </a:r>
            <a:r>
              <a:rPr lang="en-US" sz="2000" b="1"/>
              <a:t> bằng </a:t>
            </a:r>
            <a:r>
              <a:rPr lang="en-US" sz="2000" b="1">
                <a:solidFill>
                  <a:srgbClr val="0000FF"/>
                </a:solidFill>
              </a:rPr>
              <a:t>1</a:t>
            </a:r>
            <a:r>
              <a:rPr lang="en-US" sz="2000" b="1"/>
              <a:t>.</a:t>
            </a:r>
          </a:p>
        </p:txBody>
      </p:sp>
      <p:sp>
        <p:nvSpPr>
          <p:cNvPr id="105524" name="Text Box 52"/>
          <p:cNvSpPr txBox="1">
            <a:spLocks noChangeArrowheads="1"/>
          </p:cNvSpPr>
          <p:nvPr/>
        </p:nvSpPr>
        <p:spPr bwMode="auto">
          <a:xfrm>
            <a:off x="1828800" y="4114800"/>
            <a:ext cx="67818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Ta nói:</a:t>
            </a:r>
            <a:r>
              <a:rPr lang="en-US" sz="2000" b="1">
                <a:solidFill>
                  <a:srgbClr val="008000"/>
                </a:solidFill>
              </a:rPr>
              <a:t> 9 : 2 là phép chia có dư, 1 là số dư.</a:t>
            </a:r>
          </a:p>
          <a:p>
            <a:pPr>
              <a:spcBef>
                <a:spcPct val="50000"/>
              </a:spcBef>
            </a:pPr>
            <a:endParaRPr lang="en-US" sz="2000" b="1">
              <a:solidFill>
                <a:srgbClr val="008000"/>
              </a:solidFill>
            </a:endParaRPr>
          </a:p>
        </p:txBody>
      </p:sp>
      <p:sp>
        <p:nvSpPr>
          <p:cNvPr id="105525" name="Text Box 53"/>
          <p:cNvSpPr txBox="1">
            <a:spLocks noChangeArrowheads="1"/>
          </p:cNvSpPr>
          <p:nvPr/>
        </p:nvSpPr>
        <p:spPr bwMode="auto">
          <a:xfrm>
            <a:off x="1905000" y="4724400"/>
            <a:ext cx="472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Ta viết:</a:t>
            </a:r>
            <a:r>
              <a:rPr lang="en-US" sz="2000" b="1">
                <a:solidFill>
                  <a:srgbClr val="008000"/>
                </a:solidFill>
              </a:rPr>
              <a:t> </a:t>
            </a:r>
            <a:r>
              <a:rPr lang="en-US" sz="2000" b="1">
                <a:solidFill>
                  <a:srgbClr val="FF0000"/>
                </a:solidFill>
              </a:rPr>
              <a:t>9 : 2 = 4 ( dư 1)</a:t>
            </a:r>
          </a:p>
        </p:txBody>
      </p:sp>
      <p:sp>
        <p:nvSpPr>
          <p:cNvPr id="105526" name="Text Box 54"/>
          <p:cNvSpPr txBox="1">
            <a:spLocks noChangeArrowheads="1"/>
          </p:cNvSpPr>
          <p:nvPr/>
        </p:nvSpPr>
        <p:spPr bwMode="auto">
          <a:xfrm>
            <a:off x="1905000" y="5334000"/>
            <a:ext cx="548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Đọc là:</a:t>
            </a:r>
            <a:r>
              <a:rPr lang="en-US" sz="2000" b="1">
                <a:solidFill>
                  <a:srgbClr val="008000"/>
                </a:solidFill>
              </a:rPr>
              <a:t> Chín chia hai bằng bốn, dư một.</a:t>
            </a:r>
          </a:p>
        </p:txBody>
      </p:sp>
      <p:sp>
        <p:nvSpPr>
          <p:cNvPr id="105531" name="Arc 59"/>
          <p:cNvSpPr>
            <a:spLocks/>
          </p:cNvSpPr>
          <p:nvPr/>
        </p:nvSpPr>
        <p:spPr bwMode="auto">
          <a:xfrm flipH="1" flipV="1">
            <a:off x="3657600" y="3238500"/>
            <a:ext cx="381000" cy="419100"/>
          </a:xfrm>
          <a:custGeom>
            <a:avLst/>
            <a:gdLst>
              <a:gd name="T0" fmla="*/ 29599465 w 43200"/>
              <a:gd name="T1" fmla="*/ 21085389 h 43200"/>
              <a:gd name="T2" fmla="*/ 29635166 w 43200"/>
              <a:gd name="T3" fmla="*/ 19722203 h 43200"/>
              <a:gd name="T4" fmla="*/ 14817583 w 43200"/>
              <a:gd name="T5" fmla="*/ 19722203 h 43200"/>
              <a:gd name="T6" fmla="*/ 0 60000 65536"/>
              <a:gd name="T7" fmla="*/ 0 60000 65536"/>
              <a:gd name="T8" fmla="*/ 0 60000 65536"/>
              <a:gd name="T9" fmla="*/ 0 w 43200"/>
              <a:gd name="T10" fmla="*/ 0 h 43200"/>
              <a:gd name="T11" fmla="*/ 43200 w 43200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3200" fill="none" extrusionOk="0">
                <a:moveTo>
                  <a:pt x="43148" y="23093"/>
                </a:moveTo>
                <a:cubicBezTo>
                  <a:pt x="42363" y="34415"/>
                  <a:pt x="32949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</a:path>
              <a:path w="43200" h="43200" stroke="0" extrusionOk="0">
                <a:moveTo>
                  <a:pt x="43148" y="23093"/>
                </a:moveTo>
                <a:cubicBezTo>
                  <a:pt x="42363" y="34415"/>
                  <a:pt x="32949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  <a:lnTo>
                  <a:pt x="21600" y="21600"/>
                </a:lnTo>
                <a:lnTo>
                  <a:pt x="43148" y="23093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534" name="Text Box 62"/>
          <p:cNvSpPr txBox="1">
            <a:spLocks noChangeArrowheads="1"/>
          </p:cNvSpPr>
          <p:nvPr/>
        </p:nvSpPr>
        <p:spPr bwMode="auto">
          <a:xfrm>
            <a:off x="1905000" y="5867400"/>
            <a:ext cx="3886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Chú ý:</a:t>
            </a:r>
            <a:r>
              <a:rPr lang="en-US" sz="2000" b="1">
                <a:solidFill>
                  <a:srgbClr val="008000"/>
                </a:solidFill>
              </a:rPr>
              <a:t> </a:t>
            </a:r>
            <a:r>
              <a:rPr lang="en-US" sz="2000" b="1">
                <a:solidFill>
                  <a:srgbClr val="FF0000"/>
                </a:solidFill>
              </a:rPr>
              <a:t>Số dư bé hơn số chia</a:t>
            </a:r>
          </a:p>
        </p:txBody>
      </p:sp>
    </p:spTree>
    <p:extLst>
      <p:ext uri="{BB962C8B-B14F-4D97-AF65-F5344CB8AC3E}">
        <p14:creationId xmlns:p14="http://schemas.microsoft.com/office/powerpoint/2010/main" val="1509541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05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105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105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105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105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05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105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105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105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105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105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500"/>
                                        <p:tgtEl>
                                          <p:spTgt spid="105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5" dur="2000"/>
                                        <p:tgtEl>
                                          <p:spTgt spid="105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0" dur="2000"/>
                                        <p:tgtEl>
                                          <p:spTgt spid="105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05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05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05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05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" dur="500"/>
                                        <p:tgtEl>
                                          <p:spTgt spid="105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81" dur="2000" fill="hold"/>
                                        <p:tgtEl>
                                          <p:spTgt spid="1055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83" dur="2000" fill="hold"/>
                                        <p:tgtEl>
                                          <p:spTgt spid="1055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96" dur="2000"/>
                                        <p:tgtEl>
                                          <p:spTgt spid="105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1" dur="500"/>
                                        <p:tgtEl>
                                          <p:spTgt spid="105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7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4" dur="2000"/>
                                        <p:tgtEl>
                                          <p:spTgt spid="105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4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9" grpId="0" animBg="1"/>
      <p:bldP spid="105480" grpId="0"/>
      <p:bldP spid="105487" grpId="0" animBg="1"/>
      <p:bldP spid="105488" grpId="0" animBg="1"/>
      <p:bldP spid="105489" grpId="0" animBg="1"/>
      <p:bldP spid="105490" grpId="0" animBg="1"/>
      <p:bldP spid="105491" grpId="0" animBg="1"/>
      <p:bldP spid="105492" grpId="0" animBg="1"/>
      <p:bldP spid="105493" grpId="0" animBg="1"/>
      <p:bldP spid="105494" grpId="0" animBg="1"/>
      <p:bldP spid="105495" grpId="0" animBg="1"/>
      <p:bldP spid="105496" grpId="0" animBg="1"/>
      <p:bldP spid="105499" grpId="0" animBg="1"/>
      <p:bldP spid="105500" grpId="0" animBg="1"/>
      <p:bldP spid="105501" grpId="0"/>
      <p:bldP spid="105503" grpId="0"/>
      <p:bldP spid="105503" grpId="1"/>
      <p:bldP spid="105504" grpId="0" animBg="1"/>
      <p:bldP spid="105505" grpId="0" animBg="1"/>
      <p:bldP spid="105510" grpId="0"/>
      <p:bldP spid="105510" grpId="1"/>
      <p:bldP spid="105511" grpId="0" animBg="1"/>
      <p:bldP spid="105513" grpId="0"/>
      <p:bldP spid="105516" grpId="0"/>
      <p:bldP spid="105522" grpId="0"/>
      <p:bldP spid="105523" grpId="0"/>
      <p:bldP spid="105524" grpId="0"/>
      <p:bldP spid="105525" grpId="0"/>
      <p:bldP spid="105526" grpId="0"/>
      <p:bldP spid="105531" grpId="0" animBg="1"/>
      <p:bldP spid="1055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val 4"/>
          <p:cNvSpPr>
            <a:spLocks noChangeArrowheads="1"/>
          </p:cNvSpPr>
          <p:nvPr/>
        </p:nvSpPr>
        <p:spPr bwMode="auto">
          <a:xfrm>
            <a:off x="533400" y="1936750"/>
            <a:ext cx="609600" cy="487363"/>
          </a:xfrm>
          <a:prstGeom prst="ellipse">
            <a:avLst/>
          </a:prstGeom>
          <a:gradFill rotWithShape="1">
            <a:gsLst>
              <a:gs pos="0">
                <a:srgbClr val="7FE7E5"/>
              </a:gs>
              <a:gs pos="100000">
                <a:srgbClr val="3B6B6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 b="1"/>
              <a:t>1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1143000" y="190500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Tính rồi viết theo mẫu:</a:t>
            </a:r>
          </a:p>
        </p:txBody>
      </p:sp>
      <p:sp>
        <p:nvSpPr>
          <p:cNvPr id="107526" name="Text Box 6"/>
          <p:cNvSpPr txBox="1">
            <a:spLocks noChangeArrowheads="1"/>
          </p:cNvSpPr>
          <p:nvPr/>
        </p:nvSpPr>
        <p:spPr bwMode="auto">
          <a:xfrm>
            <a:off x="533400" y="2424113"/>
            <a:ext cx="1447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b) Mẫu:</a:t>
            </a:r>
          </a:p>
        </p:txBody>
      </p:sp>
      <p:sp>
        <p:nvSpPr>
          <p:cNvPr id="107530" name="Rectangle 10"/>
          <p:cNvSpPr>
            <a:spLocks noChangeArrowheads="1"/>
          </p:cNvSpPr>
          <p:nvPr/>
        </p:nvSpPr>
        <p:spPr bwMode="auto">
          <a:xfrm>
            <a:off x="304800" y="3124200"/>
            <a:ext cx="2133600" cy="2286000"/>
          </a:xfrm>
          <a:prstGeom prst="rect">
            <a:avLst/>
          </a:prstGeom>
          <a:solidFill>
            <a:srgbClr val="FFFFCC"/>
          </a:solidFill>
          <a:ln w="28575">
            <a:pattFill prst="dashHorz">
              <a:fgClr>
                <a:srgbClr val="FF0000"/>
              </a:fgClr>
              <a:bgClr>
                <a:srgbClr val="0000FF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7531" name="Text Box 11"/>
          <p:cNvSpPr txBox="1">
            <a:spLocks noChangeArrowheads="1"/>
          </p:cNvSpPr>
          <p:nvPr/>
        </p:nvSpPr>
        <p:spPr bwMode="auto">
          <a:xfrm>
            <a:off x="838200" y="32004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17</a:t>
            </a:r>
          </a:p>
        </p:txBody>
      </p:sp>
      <p:sp>
        <p:nvSpPr>
          <p:cNvPr id="107532" name="Text Box 12"/>
          <p:cNvSpPr txBox="1">
            <a:spLocks noChangeArrowheads="1"/>
          </p:cNvSpPr>
          <p:nvPr/>
        </p:nvSpPr>
        <p:spPr bwMode="auto">
          <a:xfrm>
            <a:off x="1447800" y="32146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5</a:t>
            </a:r>
          </a:p>
        </p:txBody>
      </p:sp>
      <p:sp>
        <p:nvSpPr>
          <p:cNvPr id="107533" name="Line 13"/>
          <p:cNvSpPr>
            <a:spLocks noChangeShapeType="1"/>
          </p:cNvSpPr>
          <p:nvPr/>
        </p:nvSpPr>
        <p:spPr bwMode="auto">
          <a:xfrm>
            <a:off x="1447800" y="32766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34" name="Line 14"/>
          <p:cNvSpPr>
            <a:spLocks noChangeShapeType="1"/>
          </p:cNvSpPr>
          <p:nvPr/>
        </p:nvSpPr>
        <p:spPr bwMode="auto">
          <a:xfrm>
            <a:off x="1447800" y="36576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35" name="Text Box 15"/>
          <p:cNvSpPr txBox="1">
            <a:spLocks noChangeArrowheads="1"/>
          </p:cNvSpPr>
          <p:nvPr/>
        </p:nvSpPr>
        <p:spPr bwMode="auto">
          <a:xfrm>
            <a:off x="1447800" y="35814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107537" name="Text Box 17"/>
          <p:cNvSpPr txBox="1">
            <a:spLocks noChangeArrowheads="1"/>
          </p:cNvSpPr>
          <p:nvPr/>
        </p:nvSpPr>
        <p:spPr bwMode="auto">
          <a:xfrm>
            <a:off x="838200" y="35194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107538" name="Line 18"/>
          <p:cNvSpPr>
            <a:spLocks noChangeShapeType="1"/>
          </p:cNvSpPr>
          <p:nvPr/>
        </p:nvSpPr>
        <p:spPr bwMode="auto">
          <a:xfrm>
            <a:off x="914400" y="39624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39" name="Text Box 19"/>
          <p:cNvSpPr txBox="1">
            <a:spLocks noChangeArrowheads="1"/>
          </p:cNvSpPr>
          <p:nvPr/>
        </p:nvSpPr>
        <p:spPr bwMode="auto">
          <a:xfrm>
            <a:off x="1009650" y="3914775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2</a:t>
            </a:r>
          </a:p>
        </p:txBody>
      </p:sp>
      <p:sp>
        <p:nvSpPr>
          <p:cNvPr id="107542" name="Text Box 22"/>
          <p:cNvSpPr txBox="1">
            <a:spLocks noChangeArrowheads="1"/>
          </p:cNvSpPr>
          <p:nvPr/>
        </p:nvSpPr>
        <p:spPr bwMode="auto">
          <a:xfrm>
            <a:off x="228600" y="4419600"/>
            <a:ext cx="22860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 Viết: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 17 : 5 = 3 ( dư 2)</a:t>
            </a:r>
          </a:p>
        </p:txBody>
      </p:sp>
      <p:sp>
        <p:nvSpPr>
          <p:cNvPr id="107543" name="Text Box 23"/>
          <p:cNvSpPr txBox="1">
            <a:spLocks noChangeArrowheads="1"/>
          </p:cNvSpPr>
          <p:nvPr/>
        </p:nvSpPr>
        <p:spPr bwMode="auto">
          <a:xfrm>
            <a:off x="2743200" y="3186113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 b="1"/>
              <a:t>19</a:t>
            </a:r>
          </a:p>
        </p:txBody>
      </p:sp>
      <p:sp>
        <p:nvSpPr>
          <p:cNvPr id="107544" name="Text Box 24"/>
          <p:cNvSpPr txBox="1">
            <a:spLocks noChangeArrowheads="1"/>
          </p:cNvSpPr>
          <p:nvPr/>
        </p:nvSpPr>
        <p:spPr bwMode="auto">
          <a:xfrm>
            <a:off x="3200400" y="32004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 b="1"/>
              <a:t>3</a:t>
            </a:r>
          </a:p>
        </p:txBody>
      </p:sp>
      <p:sp>
        <p:nvSpPr>
          <p:cNvPr id="107545" name="Line 25"/>
          <p:cNvSpPr>
            <a:spLocks noChangeShapeType="1"/>
          </p:cNvSpPr>
          <p:nvPr/>
        </p:nvSpPr>
        <p:spPr bwMode="auto">
          <a:xfrm>
            <a:off x="3352800" y="3200400"/>
            <a:ext cx="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46" name="Line 26"/>
          <p:cNvSpPr>
            <a:spLocks noChangeShapeType="1"/>
          </p:cNvSpPr>
          <p:nvPr/>
        </p:nvSpPr>
        <p:spPr bwMode="auto">
          <a:xfrm>
            <a:off x="3352800" y="36576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47" name="Text Box 27"/>
          <p:cNvSpPr txBox="1">
            <a:spLocks noChangeArrowheads="1"/>
          </p:cNvSpPr>
          <p:nvPr/>
        </p:nvSpPr>
        <p:spPr bwMode="auto">
          <a:xfrm>
            <a:off x="3200400" y="36576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 b="1"/>
              <a:t>6</a:t>
            </a:r>
          </a:p>
        </p:txBody>
      </p:sp>
      <p:sp>
        <p:nvSpPr>
          <p:cNvPr id="107548" name="Text Box 28"/>
          <p:cNvSpPr txBox="1">
            <a:spLocks noChangeArrowheads="1"/>
          </p:cNvSpPr>
          <p:nvPr/>
        </p:nvSpPr>
        <p:spPr bwMode="auto">
          <a:xfrm>
            <a:off x="2743200" y="35814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 b="1"/>
              <a:t>18</a:t>
            </a:r>
          </a:p>
        </p:txBody>
      </p:sp>
      <p:sp>
        <p:nvSpPr>
          <p:cNvPr id="107549" name="Line 29"/>
          <p:cNvSpPr>
            <a:spLocks noChangeShapeType="1"/>
          </p:cNvSpPr>
          <p:nvPr/>
        </p:nvSpPr>
        <p:spPr bwMode="auto">
          <a:xfrm>
            <a:off x="2790825" y="40386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50" name="Text Box 30"/>
          <p:cNvSpPr txBox="1">
            <a:spLocks noChangeArrowheads="1"/>
          </p:cNvSpPr>
          <p:nvPr/>
        </p:nvSpPr>
        <p:spPr bwMode="auto">
          <a:xfrm>
            <a:off x="2743200" y="40386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 b="1"/>
              <a:t>1</a:t>
            </a:r>
          </a:p>
        </p:txBody>
      </p:sp>
      <p:sp>
        <p:nvSpPr>
          <p:cNvPr id="107567" name="Text Box 47"/>
          <p:cNvSpPr txBox="1">
            <a:spLocks noChangeArrowheads="1"/>
          </p:cNvSpPr>
          <p:nvPr/>
        </p:nvSpPr>
        <p:spPr bwMode="auto">
          <a:xfrm>
            <a:off x="2514600" y="4495800"/>
            <a:ext cx="22860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 Viết: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19 : 3 = 6 ( dư 1)</a:t>
            </a:r>
          </a:p>
        </p:txBody>
      </p:sp>
      <p:sp>
        <p:nvSpPr>
          <p:cNvPr id="107570" name="Text Box 50"/>
          <p:cNvSpPr txBox="1">
            <a:spLocks noChangeArrowheads="1"/>
          </p:cNvSpPr>
          <p:nvPr/>
        </p:nvSpPr>
        <p:spPr bwMode="auto">
          <a:xfrm>
            <a:off x="5029200" y="317023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 b="1"/>
              <a:t>29</a:t>
            </a:r>
          </a:p>
        </p:txBody>
      </p:sp>
      <p:sp>
        <p:nvSpPr>
          <p:cNvPr id="107571" name="Text Box 51"/>
          <p:cNvSpPr txBox="1">
            <a:spLocks noChangeArrowheads="1"/>
          </p:cNvSpPr>
          <p:nvPr/>
        </p:nvSpPr>
        <p:spPr bwMode="auto">
          <a:xfrm>
            <a:off x="5486400" y="32004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 b="1"/>
              <a:t>6</a:t>
            </a:r>
          </a:p>
        </p:txBody>
      </p:sp>
      <p:sp>
        <p:nvSpPr>
          <p:cNvPr id="107572" name="Line 52"/>
          <p:cNvSpPr>
            <a:spLocks noChangeShapeType="1"/>
          </p:cNvSpPr>
          <p:nvPr/>
        </p:nvSpPr>
        <p:spPr bwMode="auto">
          <a:xfrm>
            <a:off x="5638800" y="3200400"/>
            <a:ext cx="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73" name="Line 53"/>
          <p:cNvSpPr>
            <a:spLocks noChangeShapeType="1"/>
          </p:cNvSpPr>
          <p:nvPr/>
        </p:nvSpPr>
        <p:spPr bwMode="auto">
          <a:xfrm>
            <a:off x="5638800" y="3673475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74" name="Text Box 54"/>
          <p:cNvSpPr txBox="1">
            <a:spLocks noChangeArrowheads="1"/>
          </p:cNvSpPr>
          <p:nvPr/>
        </p:nvSpPr>
        <p:spPr bwMode="auto">
          <a:xfrm>
            <a:off x="5562600" y="36576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 b="1"/>
              <a:t>4</a:t>
            </a:r>
          </a:p>
        </p:txBody>
      </p:sp>
      <p:sp>
        <p:nvSpPr>
          <p:cNvPr id="107575" name="Text Box 55"/>
          <p:cNvSpPr txBox="1">
            <a:spLocks noChangeArrowheads="1"/>
          </p:cNvSpPr>
          <p:nvPr/>
        </p:nvSpPr>
        <p:spPr bwMode="auto">
          <a:xfrm>
            <a:off x="5029200" y="3565525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 b="1"/>
              <a:t>24</a:t>
            </a:r>
          </a:p>
        </p:txBody>
      </p:sp>
      <p:sp>
        <p:nvSpPr>
          <p:cNvPr id="107576" name="Line 56"/>
          <p:cNvSpPr>
            <a:spLocks noChangeShapeType="1"/>
          </p:cNvSpPr>
          <p:nvPr/>
        </p:nvSpPr>
        <p:spPr bwMode="auto">
          <a:xfrm>
            <a:off x="5029200" y="40386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77" name="Text Box 57"/>
          <p:cNvSpPr txBox="1">
            <a:spLocks noChangeArrowheads="1"/>
          </p:cNvSpPr>
          <p:nvPr/>
        </p:nvSpPr>
        <p:spPr bwMode="auto">
          <a:xfrm>
            <a:off x="4953000" y="40386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 b="1"/>
              <a:t>5</a:t>
            </a:r>
          </a:p>
        </p:txBody>
      </p:sp>
      <p:sp>
        <p:nvSpPr>
          <p:cNvPr id="107578" name="Text Box 58"/>
          <p:cNvSpPr txBox="1">
            <a:spLocks noChangeArrowheads="1"/>
          </p:cNvSpPr>
          <p:nvPr/>
        </p:nvSpPr>
        <p:spPr bwMode="auto">
          <a:xfrm>
            <a:off x="4800600" y="4479925"/>
            <a:ext cx="22860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 </a:t>
            </a:r>
            <a:r>
              <a:rPr lang="en-US" b="1">
                <a:solidFill>
                  <a:srgbClr val="FF0000"/>
                </a:solidFill>
              </a:rPr>
              <a:t>Viết: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29 : 6 = 4 ( dư 5)</a:t>
            </a:r>
          </a:p>
        </p:txBody>
      </p:sp>
      <p:sp>
        <p:nvSpPr>
          <p:cNvPr id="107580" name="Text Box 60"/>
          <p:cNvSpPr txBox="1">
            <a:spLocks noChangeArrowheads="1"/>
          </p:cNvSpPr>
          <p:nvPr/>
        </p:nvSpPr>
        <p:spPr bwMode="auto">
          <a:xfrm>
            <a:off x="7239000" y="3124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19</a:t>
            </a:r>
          </a:p>
        </p:txBody>
      </p:sp>
      <p:sp>
        <p:nvSpPr>
          <p:cNvPr id="107581" name="Text Box 61"/>
          <p:cNvSpPr txBox="1">
            <a:spLocks noChangeArrowheads="1"/>
          </p:cNvSpPr>
          <p:nvPr/>
        </p:nvSpPr>
        <p:spPr bwMode="auto">
          <a:xfrm>
            <a:off x="7848600" y="31384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4</a:t>
            </a:r>
          </a:p>
        </p:txBody>
      </p:sp>
      <p:sp>
        <p:nvSpPr>
          <p:cNvPr id="107582" name="Line 62"/>
          <p:cNvSpPr>
            <a:spLocks noChangeShapeType="1"/>
          </p:cNvSpPr>
          <p:nvPr/>
        </p:nvSpPr>
        <p:spPr bwMode="auto">
          <a:xfrm>
            <a:off x="7848600" y="3138488"/>
            <a:ext cx="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83" name="Line 63"/>
          <p:cNvSpPr>
            <a:spLocks noChangeShapeType="1"/>
          </p:cNvSpPr>
          <p:nvPr/>
        </p:nvSpPr>
        <p:spPr bwMode="auto">
          <a:xfrm>
            <a:off x="7848600" y="3595688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84" name="Text Box 64"/>
          <p:cNvSpPr txBox="1">
            <a:spLocks noChangeArrowheads="1"/>
          </p:cNvSpPr>
          <p:nvPr/>
        </p:nvSpPr>
        <p:spPr bwMode="auto">
          <a:xfrm>
            <a:off x="7848600" y="35814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4</a:t>
            </a:r>
          </a:p>
        </p:txBody>
      </p:sp>
      <p:sp>
        <p:nvSpPr>
          <p:cNvPr id="107585" name="Text Box 65"/>
          <p:cNvSpPr txBox="1">
            <a:spLocks noChangeArrowheads="1"/>
          </p:cNvSpPr>
          <p:nvPr/>
        </p:nvSpPr>
        <p:spPr bwMode="auto">
          <a:xfrm>
            <a:off x="7239000" y="35194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16</a:t>
            </a:r>
          </a:p>
        </p:txBody>
      </p:sp>
      <p:sp>
        <p:nvSpPr>
          <p:cNvPr id="107586" name="Line 66"/>
          <p:cNvSpPr>
            <a:spLocks noChangeShapeType="1"/>
          </p:cNvSpPr>
          <p:nvPr/>
        </p:nvSpPr>
        <p:spPr bwMode="auto">
          <a:xfrm>
            <a:off x="7239000" y="3976688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87" name="Text Box 67"/>
          <p:cNvSpPr txBox="1">
            <a:spLocks noChangeArrowheads="1"/>
          </p:cNvSpPr>
          <p:nvPr/>
        </p:nvSpPr>
        <p:spPr bwMode="auto">
          <a:xfrm>
            <a:off x="7467600" y="39624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3</a:t>
            </a:r>
          </a:p>
        </p:txBody>
      </p:sp>
      <p:sp>
        <p:nvSpPr>
          <p:cNvPr id="107588" name="Text Box 68"/>
          <p:cNvSpPr txBox="1">
            <a:spLocks noChangeArrowheads="1"/>
          </p:cNvSpPr>
          <p:nvPr/>
        </p:nvSpPr>
        <p:spPr bwMode="auto">
          <a:xfrm>
            <a:off x="7010400" y="4433888"/>
            <a:ext cx="22860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 Viết: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19 : 4 = 4 ( dư 3)</a:t>
            </a:r>
          </a:p>
        </p:txBody>
      </p:sp>
    </p:spTree>
    <p:extLst>
      <p:ext uri="{BB962C8B-B14F-4D97-AF65-F5344CB8AC3E}">
        <p14:creationId xmlns:p14="http://schemas.microsoft.com/office/powerpoint/2010/main" val="1157330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07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07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07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107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10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07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34" dur="2000" fill="hold"/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" dur="2000" fill="hold"/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107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5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3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07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07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07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07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107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107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107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107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98" dur="500"/>
                                        <p:tgtEl>
                                          <p:spTgt spid="107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3" dur="500"/>
                                        <p:tgtEl>
                                          <p:spTgt spid="107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6" dur="500"/>
                                        <p:tgtEl>
                                          <p:spTgt spid="107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9" dur="500"/>
                                        <p:tgtEl>
                                          <p:spTgt spid="107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2" dur="500"/>
                                        <p:tgtEl>
                                          <p:spTgt spid="107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7" dur="500"/>
                                        <p:tgtEl>
                                          <p:spTgt spid="107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0" dur="500"/>
                                        <p:tgtEl>
                                          <p:spTgt spid="107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3" dur="500"/>
                                        <p:tgtEl>
                                          <p:spTgt spid="107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6" dur="500"/>
                                        <p:tgtEl>
                                          <p:spTgt spid="107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107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6" dur="1" fill="hold"/>
                                        <p:tgtEl>
                                          <p:spTgt spid="10758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9" dur="1" fill="hold"/>
                                        <p:tgtEl>
                                          <p:spTgt spid="10758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2" dur="1" fill="hold"/>
                                        <p:tgtEl>
                                          <p:spTgt spid="10758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5" dur="1" fill="hold"/>
                                        <p:tgtEl>
                                          <p:spTgt spid="1075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0" dur="500"/>
                                        <p:tgtEl>
                                          <p:spTgt spid="10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3" dur="500"/>
                                        <p:tgtEl>
                                          <p:spTgt spid="107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6" dur="500"/>
                                        <p:tgtEl>
                                          <p:spTgt spid="107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9" dur="500"/>
                                        <p:tgtEl>
                                          <p:spTgt spid="10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2" dur="500"/>
                                        <p:tgtEl>
                                          <p:spTgt spid="107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66" dur="500" fill="hold"/>
                                        <p:tgtEl>
                                          <p:spTgt spid="1075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8" dur="500" fill="hold"/>
                                        <p:tgtEl>
                                          <p:spTgt spid="1075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0" dur="500" fill="hold"/>
                                        <p:tgtEl>
                                          <p:spTgt spid="1075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2" dur="500" fill="hold"/>
                                        <p:tgtEl>
                                          <p:spTgt spid="1075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6" grpId="0"/>
      <p:bldP spid="107530" grpId="0" animBg="1"/>
      <p:bldP spid="107531" grpId="0"/>
      <p:bldP spid="107532" grpId="0"/>
      <p:bldP spid="107532" grpId="1"/>
      <p:bldP spid="107533" grpId="0" animBg="1"/>
      <p:bldP spid="107534" grpId="0" animBg="1"/>
      <p:bldP spid="107535" grpId="0"/>
      <p:bldP spid="107535" grpId="1"/>
      <p:bldP spid="107537" grpId="0"/>
      <p:bldP spid="107538" grpId="0" animBg="1"/>
      <p:bldP spid="107539" grpId="0"/>
      <p:bldP spid="107539" grpId="1"/>
      <p:bldP spid="107542" grpId="0"/>
      <p:bldP spid="107543" grpId="0"/>
      <p:bldP spid="107544" grpId="0"/>
      <p:bldP spid="107545" grpId="0" animBg="1"/>
      <p:bldP spid="107546" grpId="0" animBg="1"/>
      <p:bldP spid="107547" grpId="0"/>
      <p:bldP spid="107548" grpId="0"/>
      <p:bldP spid="107549" grpId="0" animBg="1"/>
      <p:bldP spid="107550" grpId="0"/>
      <p:bldP spid="107550" grpId="1"/>
      <p:bldP spid="107567" grpId="0"/>
      <p:bldP spid="107570" grpId="0"/>
      <p:bldP spid="107571" grpId="0"/>
      <p:bldP spid="107572" grpId="0" animBg="1"/>
      <p:bldP spid="107573" grpId="0" animBg="1"/>
      <p:bldP spid="107574" grpId="0"/>
      <p:bldP spid="107575" grpId="0"/>
      <p:bldP spid="107576" grpId="0" animBg="1"/>
      <p:bldP spid="107577" grpId="0"/>
      <p:bldP spid="107577" grpId="1"/>
      <p:bldP spid="107578" grpId="0"/>
      <p:bldP spid="107580" grpId="0"/>
      <p:bldP spid="107581" grpId="0"/>
      <p:bldP spid="107582" grpId="0" animBg="1"/>
      <p:bldP spid="107583" grpId="0" animBg="1"/>
      <p:bldP spid="107584" grpId="0"/>
      <p:bldP spid="107585" grpId="0"/>
      <p:bldP spid="107586" grpId="0" animBg="1"/>
      <p:bldP spid="107587" grpId="0"/>
      <p:bldP spid="107587" grpId="1"/>
      <p:bldP spid="10758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4"/>
          <p:cNvSpPr>
            <a:spLocks noChangeArrowheads="1"/>
          </p:cNvSpPr>
          <p:nvPr/>
        </p:nvSpPr>
        <p:spPr bwMode="auto">
          <a:xfrm>
            <a:off x="533400" y="1936750"/>
            <a:ext cx="609600" cy="487363"/>
          </a:xfrm>
          <a:prstGeom prst="ellipse">
            <a:avLst/>
          </a:prstGeom>
          <a:gradFill rotWithShape="1">
            <a:gsLst>
              <a:gs pos="0">
                <a:srgbClr val="7FE7E5"/>
              </a:gs>
              <a:gs pos="100000">
                <a:srgbClr val="3B6B6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1143000" y="1905000"/>
            <a:ext cx="5257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609600" y="2424113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c)</a:t>
            </a:r>
          </a:p>
        </p:txBody>
      </p:sp>
      <p:sp>
        <p:nvSpPr>
          <p:cNvPr id="7175" name="Text Box 10"/>
          <p:cNvSpPr txBox="1">
            <a:spLocks noChangeArrowheads="1"/>
          </p:cNvSpPr>
          <p:nvPr/>
        </p:nvSpPr>
        <p:spPr bwMode="auto">
          <a:xfrm>
            <a:off x="457200" y="3262313"/>
            <a:ext cx="838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20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6" name="Text Box 11"/>
          <p:cNvSpPr txBox="1">
            <a:spLocks noChangeArrowheads="1"/>
          </p:cNvSpPr>
          <p:nvPr/>
        </p:nvSpPr>
        <p:spPr bwMode="auto">
          <a:xfrm>
            <a:off x="1219200" y="3214688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08556" name="Text Box 12"/>
          <p:cNvSpPr txBox="1">
            <a:spLocks noChangeArrowheads="1"/>
          </p:cNvSpPr>
          <p:nvPr/>
        </p:nvSpPr>
        <p:spPr bwMode="auto">
          <a:xfrm>
            <a:off x="1219200" y="35814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7178" name="Line 13"/>
          <p:cNvSpPr>
            <a:spLocks noChangeShapeType="1"/>
          </p:cNvSpPr>
          <p:nvPr/>
        </p:nvSpPr>
        <p:spPr bwMode="auto">
          <a:xfrm>
            <a:off x="1219200" y="32766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9" name="Line 14"/>
          <p:cNvSpPr>
            <a:spLocks noChangeShapeType="1"/>
          </p:cNvSpPr>
          <p:nvPr/>
        </p:nvSpPr>
        <p:spPr bwMode="auto">
          <a:xfrm>
            <a:off x="1219200" y="3657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0" name="Text Box 15"/>
          <p:cNvSpPr txBox="1">
            <a:spLocks noChangeArrowheads="1"/>
          </p:cNvSpPr>
          <p:nvPr/>
        </p:nvSpPr>
        <p:spPr bwMode="auto">
          <a:xfrm>
            <a:off x="3048000" y="3186113"/>
            <a:ext cx="990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28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1" name="Text Box 16"/>
          <p:cNvSpPr txBox="1">
            <a:spLocks noChangeArrowheads="1"/>
          </p:cNvSpPr>
          <p:nvPr/>
        </p:nvSpPr>
        <p:spPr bwMode="auto">
          <a:xfrm>
            <a:off x="4038600" y="32004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7182" name="Line 17"/>
          <p:cNvSpPr>
            <a:spLocks noChangeShapeType="1"/>
          </p:cNvSpPr>
          <p:nvPr/>
        </p:nvSpPr>
        <p:spPr bwMode="auto">
          <a:xfrm>
            <a:off x="4038600" y="3262313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3" name="Line 18"/>
          <p:cNvSpPr>
            <a:spLocks noChangeShapeType="1"/>
          </p:cNvSpPr>
          <p:nvPr/>
        </p:nvSpPr>
        <p:spPr bwMode="auto">
          <a:xfrm>
            <a:off x="4038600" y="3643313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4" name="Text Box 19"/>
          <p:cNvSpPr txBox="1">
            <a:spLocks noChangeArrowheads="1"/>
          </p:cNvSpPr>
          <p:nvPr/>
        </p:nvSpPr>
        <p:spPr bwMode="auto">
          <a:xfrm>
            <a:off x="6019800" y="3109913"/>
            <a:ext cx="990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42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5" name="Text Box 20"/>
          <p:cNvSpPr txBox="1">
            <a:spLocks noChangeArrowheads="1"/>
          </p:cNvSpPr>
          <p:nvPr/>
        </p:nvSpPr>
        <p:spPr bwMode="auto">
          <a:xfrm>
            <a:off x="7010400" y="31242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7186" name="Line 21"/>
          <p:cNvSpPr>
            <a:spLocks noChangeShapeType="1"/>
          </p:cNvSpPr>
          <p:nvPr/>
        </p:nvSpPr>
        <p:spPr bwMode="auto">
          <a:xfrm>
            <a:off x="7010400" y="3186113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7" name="Line 22"/>
          <p:cNvSpPr>
            <a:spLocks noChangeShapeType="1"/>
          </p:cNvSpPr>
          <p:nvPr/>
        </p:nvSpPr>
        <p:spPr bwMode="auto">
          <a:xfrm>
            <a:off x="7010400" y="3567113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567" name="Text Box 23"/>
          <p:cNvSpPr txBox="1">
            <a:spLocks noChangeArrowheads="1"/>
          </p:cNvSpPr>
          <p:nvPr/>
        </p:nvSpPr>
        <p:spPr bwMode="auto">
          <a:xfrm>
            <a:off x="427132" y="3581400"/>
            <a:ext cx="9001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18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568" name="Text Box 24"/>
          <p:cNvSpPr txBox="1">
            <a:spLocks noChangeArrowheads="1"/>
          </p:cNvSpPr>
          <p:nvPr/>
        </p:nvSpPr>
        <p:spPr bwMode="auto">
          <a:xfrm>
            <a:off x="762000" y="39624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08569" name="Line 25"/>
          <p:cNvSpPr>
            <a:spLocks noChangeShapeType="1"/>
          </p:cNvSpPr>
          <p:nvPr/>
        </p:nvSpPr>
        <p:spPr bwMode="auto">
          <a:xfrm>
            <a:off x="685800" y="4038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570" name="Text Box 26"/>
          <p:cNvSpPr txBox="1">
            <a:spLocks noChangeArrowheads="1"/>
          </p:cNvSpPr>
          <p:nvPr/>
        </p:nvSpPr>
        <p:spPr bwMode="auto">
          <a:xfrm>
            <a:off x="4038600" y="35814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108571" name="Text Box 27"/>
          <p:cNvSpPr txBox="1">
            <a:spLocks noChangeArrowheads="1"/>
          </p:cNvSpPr>
          <p:nvPr/>
        </p:nvSpPr>
        <p:spPr bwMode="auto">
          <a:xfrm>
            <a:off x="3048000" y="35052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28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572" name="Text Box 28"/>
          <p:cNvSpPr txBox="1">
            <a:spLocks noChangeArrowheads="1"/>
          </p:cNvSpPr>
          <p:nvPr/>
        </p:nvSpPr>
        <p:spPr bwMode="auto">
          <a:xfrm>
            <a:off x="3352800" y="3898071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0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573" name="Line 29"/>
          <p:cNvSpPr>
            <a:spLocks noChangeShapeType="1"/>
          </p:cNvSpPr>
          <p:nvPr/>
        </p:nvSpPr>
        <p:spPr bwMode="auto">
          <a:xfrm>
            <a:off x="3409666" y="39624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574" name="Text Box 30"/>
          <p:cNvSpPr txBox="1">
            <a:spLocks noChangeArrowheads="1"/>
          </p:cNvSpPr>
          <p:nvPr/>
        </p:nvSpPr>
        <p:spPr bwMode="auto">
          <a:xfrm>
            <a:off x="7010400" y="35052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108575" name="Text Box 31"/>
          <p:cNvSpPr txBox="1">
            <a:spLocks noChangeArrowheads="1"/>
          </p:cNvSpPr>
          <p:nvPr/>
        </p:nvSpPr>
        <p:spPr bwMode="auto">
          <a:xfrm>
            <a:off x="5867400" y="3443288"/>
            <a:ext cx="152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42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576" name="Text Box 32"/>
          <p:cNvSpPr txBox="1">
            <a:spLocks noChangeArrowheads="1"/>
          </p:cNvSpPr>
          <p:nvPr/>
        </p:nvSpPr>
        <p:spPr bwMode="auto">
          <a:xfrm>
            <a:off x="6248400" y="3923483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0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577" name="Line 33"/>
          <p:cNvSpPr>
            <a:spLocks noChangeShapeType="1"/>
          </p:cNvSpPr>
          <p:nvPr/>
        </p:nvSpPr>
        <p:spPr bwMode="auto">
          <a:xfrm>
            <a:off x="6438900" y="3923483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578" name="Text Box 34"/>
          <p:cNvSpPr txBox="1">
            <a:spLocks noChangeArrowheads="1"/>
          </p:cNvSpPr>
          <p:nvPr/>
        </p:nvSpPr>
        <p:spPr bwMode="auto">
          <a:xfrm>
            <a:off x="0" y="4495800"/>
            <a:ext cx="3352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20 : 3 = 6 (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2)</a:t>
            </a:r>
          </a:p>
        </p:txBody>
      </p:sp>
      <p:sp>
        <p:nvSpPr>
          <p:cNvPr id="108579" name="Text Box 35"/>
          <p:cNvSpPr txBox="1">
            <a:spLocks noChangeArrowheads="1"/>
          </p:cNvSpPr>
          <p:nvPr/>
        </p:nvSpPr>
        <p:spPr bwMode="auto">
          <a:xfrm>
            <a:off x="3124200" y="4479925"/>
            <a:ext cx="2667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28 : 4 = 7</a:t>
            </a:r>
          </a:p>
        </p:txBody>
      </p:sp>
      <p:sp>
        <p:nvSpPr>
          <p:cNvPr id="108580" name="Text Box 36"/>
          <p:cNvSpPr txBox="1">
            <a:spLocks noChangeArrowheads="1"/>
          </p:cNvSpPr>
          <p:nvPr/>
        </p:nvSpPr>
        <p:spPr bwMode="auto">
          <a:xfrm>
            <a:off x="5867400" y="4433888"/>
            <a:ext cx="3048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42 : 6 = 7</a:t>
            </a:r>
          </a:p>
        </p:txBody>
      </p:sp>
    </p:spTree>
    <p:extLst>
      <p:ext uri="{BB962C8B-B14F-4D97-AF65-F5344CB8AC3E}">
        <p14:creationId xmlns:p14="http://schemas.microsoft.com/office/powerpoint/2010/main" val="2329195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8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8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8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8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08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08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8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08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08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08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08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08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9" dur="500"/>
                                        <p:tgtEl>
                                          <p:spTgt spid="108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08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500"/>
                                        <p:tgtEl>
                                          <p:spTgt spid="108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56" grpId="0"/>
      <p:bldP spid="108567" grpId="0"/>
      <p:bldP spid="108568" grpId="0"/>
      <p:bldP spid="108569" grpId="0" animBg="1"/>
      <p:bldP spid="108570" grpId="0"/>
      <p:bldP spid="108571" grpId="0"/>
      <p:bldP spid="108572" grpId="0"/>
      <p:bldP spid="108573" grpId="0" animBg="1"/>
      <p:bldP spid="108574" grpId="0"/>
      <p:bldP spid="108575" grpId="0"/>
      <p:bldP spid="108576" grpId="0"/>
      <p:bldP spid="108577" grpId="0" animBg="1"/>
      <p:bldP spid="108578" grpId="0"/>
      <p:bldP spid="108579" grpId="0"/>
      <p:bldP spid="10858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val 4"/>
          <p:cNvSpPr>
            <a:spLocks noChangeArrowheads="1"/>
          </p:cNvSpPr>
          <p:nvPr/>
        </p:nvSpPr>
        <p:spPr bwMode="auto">
          <a:xfrm>
            <a:off x="533400" y="1936750"/>
            <a:ext cx="609600" cy="487363"/>
          </a:xfrm>
          <a:prstGeom prst="ellipse">
            <a:avLst/>
          </a:prstGeom>
          <a:gradFill rotWithShape="1">
            <a:gsLst>
              <a:gs pos="0">
                <a:srgbClr val="7FE7E5"/>
              </a:gs>
              <a:gs pos="100000">
                <a:srgbClr val="3B6B6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 b="1"/>
              <a:t>2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533400" y="2514600"/>
            <a:ext cx="457200" cy="10160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Đ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S</a:t>
            </a:r>
          </a:p>
        </p:txBody>
      </p:sp>
      <p:sp>
        <p:nvSpPr>
          <p:cNvPr id="8198" name="Text Box 9"/>
          <p:cNvSpPr txBox="1">
            <a:spLocks noChangeArrowheads="1"/>
          </p:cNvSpPr>
          <p:nvPr/>
        </p:nvSpPr>
        <p:spPr bwMode="auto">
          <a:xfrm>
            <a:off x="990600" y="2743200"/>
            <a:ext cx="457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8199" name="Text Box 10"/>
          <p:cNvSpPr txBox="1">
            <a:spLocks noChangeArrowheads="1"/>
          </p:cNvSpPr>
          <p:nvPr/>
        </p:nvSpPr>
        <p:spPr bwMode="auto">
          <a:xfrm>
            <a:off x="1905000" y="2424113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/>
              <a:t>a)</a:t>
            </a:r>
          </a:p>
        </p:txBody>
      </p:sp>
      <p:grpSp>
        <p:nvGrpSpPr>
          <p:cNvPr id="8200" name="Group 24"/>
          <p:cNvGrpSpPr>
            <a:grpSpLocks/>
          </p:cNvGrpSpPr>
          <p:nvPr/>
        </p:nvGrpSpPr>
        <p:grpSpPr bwMode="auto">
          <a:xfrm>
            <a:off x="2514600" y="2514600"/>
            <a:ext cx="1752600" cy="1223963"/>
            <a:chOff x="1584" y="1584"/>
            <a:chExt cx="1104" cy="771"/>
          </a:xfrm>
        </p:grpSpPr>
        <p:sp>
          <p:nvSpPr>
            <p:cNvPr id="8237" name="Text Box 11"/>
            <p:cNvSpPr txBox="1">
              <a:spLocks noChangeArrowheads="1"/>
            </p:cNvSpPr>
            <p:nvPr/>
          </p:nvSpPr>
          <p:spPr bwMode="auto">
            <a:xfrm>
              <a:off x="1593" y="158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32</a:t>
              </a:r>
            </a:p>
          </p:txBody>
        </p:sp>
        <p:sp>
          <p:nvSpPr>
            <p:cNvPr id="8238" name="Text Box 12"/>
            <p:cNvSpPr txBox="1">
              <a:spLocks noChangeArrowheads="1"/>
            </p:cNvSpPr>
            <p:nvPr/>
          </p:nvSpPr>
          <p:spPr bwMode="auto">
            <a:xfrm>
              <a:off x="1968" y="158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4</a:t>
              </a:r>
            </a:p>
          </p:txBody>
        </p:sp>
        <p:sp>
          <p:nvSpPr>
            <p:cNvPr id="8239" name="Text Box 13"/>
            <p:cNvSpPr txBox="1">
              <a:spLocks noChangeArrowheads="1"/>
            </p:cNvSpPr>
            <p:nvPr/>
          </p:nvSpPr>
          <p:spPr bwMode="auto">
            <a:xfrm>
              <a:off x="1977" y="182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</a:rPr>
                <a:t>8</a:t>
              </a:r>
            </a:p>
          </p:txBody>
        </p:sp>
        <p:sp>
          <p:nvSpPr>
            <p:cNvPr id="8240" name="Line 14"/>
            <p:cNvSpPr>
              <a:spLocks noChangeShapeType="1"/>
            </p:cNvSpPr>
            <p:nvPr/>
          </p:nvSpPr>
          <p:spPr bwMode="auto">
            <a:xfrm>
              <a:off x="1977" y="1632"/>
              <a:ext cx="0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1" name="Text Box 15"/>
            <p:cNvSpPr txBox="1">
              <a:spLocks noChangeArrowheads="1"/>
            </p:cNvSpPr>
            <p:nvPr/>
          </p:nvSpPr>
          <p:spPr bwMode="auto">
            <a:xfrm>
              <a:off x="1584" y="182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32</a:t>
              </a:r>
            </a:p>
          </p:txBody>
        </p:sp>
        <p:sp>
          <p:nvSpPr>
            <p:cNvPr id="8242" name="Text Box 16"/>
            <p:cNvSpPr txBox="1">
              <a:spLocks noChangeArrowheads="1"/>
            </p:cNvSpPr>
            <p:nvPr/>
          </p:nvSpPr>
          <p:spPr bwMode="auto">
            <a:xfrm>
              <a:off x="1689" y="206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8243" name="Line 17"/>
            <p:cNvSpPr>
              <a:spLocks noChangeShapeType="1"/>
            </p:cNvSpPr>
            <p:nvPr/>
          </p:nvSpPr>
          <p:spPr bwMode="auto">
            <a:xfrm>
              <a:off x="1968" y="187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4" name="Line 18"/>
            <p:cNvSpPr>
              <a:spLocks noChangeShapeType="1"/>
            </p:cNvSpPr>
            <p:nvPr/>
          </p:nvSpPr>
          <p:spPr bwMode="auto">
            <a:xfrm>
              <a:off x="1632" y="211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5" name="Rectangle 19"/>
            <p:cNvSpPr>
              <a:spLocks noChangeArrowheads="1"/>
            </p:cNvSpPr>
            <p:nvPr/>
          </p:nvSpPr>
          <p:spPr bwMode="auto">
            <a:xfrm>
              <a:off x="2304" y="1968"/>
              <a:ext cx="384" cy="384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109590" name="Text Box 22"/>
          <p:cNvSpPr txBox="1">
            <a:spLocks noChangeArrowheads="1"/>
          </p:cNvSpPr>
          <p:nvPr/>
        </p:nvSpPr>
        <p:spPr bwMode="auto">
          <a:xfrm>
            <a:off x="533400" y="25288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Đ</a:t>
            </a:r>
          </a:p>
        </p:txBody>
      </p:sp>
      <p:sp>
        <p:nvSpPr>
          <p:cNvPr id="8202" name="Text Box 26"/>
          <p:cNvSpPr txBox="1">
            <a:spLocks noChangeArrowheads="1"/>
          </p:cNvSpPr>
          <p:nvPr/>
        </p:nvSpPr>
        <p:spPr bwMode="auto">
          <a:xfrm>
            <a:off x="5957888" y="2362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30</a:t>
            </a:r>
          </a:p>
        </p:txBody>
      </p:sp>
      <p:sp>
        <p:nvSpPr>
          <p:cNvPr id="8203" name="Text Box 27"/>
          <p:cNvSpPr txBox="1">
            <a:spLocks noChangeArrowheads="1"/>
          </p:cNvSpPr>
          <p:nvPr/>
        </p:nvSpPr>
        <p:spPr bwMode="auto">
          <a:xfrm>
            <a:off x="6553200" y="2362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6</a:t>
            </a:r>
          </a:p>
        </p:txBody>
      </p:sp>
      <p:sp>
        <p:nvSpPr>
          <p:cNvPr id="8204" name="Text Box 28"/>
          <p:cNvSpPr txBox="1">
            <a:spLocks noChangeArrowheads="1"/>
          </p:cNvSpPr>
          <p:nvPr/>
        </p:nvSpPr>
        <p:spPr bwMode="auto">
          <a:xfrm>
            <a:off x="6567488" y="2743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8205" name="Line 29"/>
          <p:cNvSpPr>
            <a:spLocks noChangeShapeType="1"/>
          </p:cNvSpPr>
          <p:nvPr/>
        </p:nvSpPr>
        <p:spPr bwMode="auto">
          <a:xfrm>
            <a:off x="6567488" y="24384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6" name="Text Box 30"/>
          <p:cNvSpPr txBox="1">
            <a:spLocks noChangeArrowheads="1"/>
          </p:cNvSpPr>
          <p:nvPr/>
        </p:nvSpPr>
        <p:spPr bwMode="auto">
          <a:xfrm>
            <a:off x="5943600" y="2743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24</a:t>
            </a:r>
          </a:p>
        </p:txBody>
      </p:sp>
      <p:sp>
        <p:nvSpPr>
          <p:cNvPr id="8207" name="Text Box 31"/>
          <p:cNvSpPr txBox="1">
            <a:spLocks noChangeArrowheads="1"/>
          </p:cNvSpPr>
          <p:nvPr/>
        </p:nvSpPr>
        <p:spPr bwMode="auto">
          <a:xfrm>
            <a:off x="6110288" y="3124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8208" name="Line 32"/>
          <p:cNvSpPr>
            <a:spLocks noChangeShapeType="1"/>
          </p:cNvSpPr>
          <p:nvPr/>
        </p:nvSpPr>
        <p:spPr bwMode="auto">
          <a:xfrm>
            <a:off x="6553200" y="28194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9" name="Line 33"/>
          <p:cNvSpPr>
            <a:spLocks noChangeShapeType="1"/>
          </p:cNvSpPr>
          <p:nvPr/>
        </p:nvSpPr>
        <p:spPr bwMode="auto">
          <a:xfrm>
            <a:off x="6019800" y="32004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0" name="Text Box 35"/>
          <p:cNvSpPr txBox="1">
            <a:spLocks noChangeArrowheads="1"/>
          </p:cNvSpPr>
          <p:nvPr/>
        </p:nvSpPr>
        <p:spPr bwMode="auto">
          <a:xfrm>
            <a:off x="5181600" y="2362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b)</a:t>
            </a:r>
          </a:p>
        </p:txBody>
      </p:sp>
      <p:sp>
        <p:nvSpPr>
          <p:cNvPr id="8211" name="Text Box 36"/>
          <p:cNvSpPr txBox="1">
            <a:spLocks noChangeArrowheads="1"/>
          </p:cNvSpPr>
          <p:nvPr/>
        </p:nvSpPr>
        <p:spPr bwMode="auto">
          <a:xfrm>
            <a:off x="2057400" y="4557713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c)</a:t>
            </a:r>
          </a:p>
        </p:txBody>
      </p:sp>
      <p:sp>
        <p:nvSpPr>
          <p:cNvPr id="8212" name="Text Box 37"/>
          <p:cNvSpPr txBox="1">
            <a:spLocks noChangeArrowheads="1"/>
          </p:cNvSpPr>
          <p:nvPr/>
        </p:nvSpPr>
        <p:spPr bwMode="auto">
          <a:xfrm>
            <a:off x="5334000" y="44958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d)</a:t>
            </a:r>
          </a:p>
        </p:txBody>
      </p:sp>
      <p:grpSp>
        <p:nvGrpSpPr>
          <p:cNvPr id="8213" name="Group 38"/>
          <p:cNvGrpSpPr>
            <a:grpSpLocks/>
          </p:cNvGrpSpPr>
          <p:nvPr/>
        </p:nvGrpSpPr>
        <p:grpSpPr bwMode="auto">
          <a:xfrm>
            <a:off x="2667000" y="4648200"/>
            <a:ext cx="1752600" cy="1223963"/>
            <a:chOff x="1584" y="1584"/>
            <a:chExt cx="1104" cy="771"/>
          </a:xfrm>
        </p:grpSpPr>
        <p:sp>
          <p:nvSpPr>
            <p:cNvPr id="8228" name="Text Box 39"/>
            <p:cNvSpPr txBox="1">
              <a:spLocks noChangeArrowheads="1"/>
            </p:cNvSpPr>
            <p:nvPr/>
          </p:nvSpPr>
          <p:spPr bwMode="auto">
            <a:xfrm>
              <a:off x="1593" y="158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48</a:t>
              </a:r>
            </a:p>
          </p:txBody>
        </p:sp>
        <p:sp>
          <p:nvSpPr>
            <p:cNvPr id="8229" name="Text Box 40"/>
            <p:cNvSpPr txBox="1">
              <a:spLocks noChangeArrowheads="1"/>
            </p:cNvSpPr>
            <p:nvPr/>
          </p:nvSpPr>
          <p:spPr bwMode="auto">
            <a:xfrm>
              <a:off x="1968" y="158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6</a:t>
              </a:r>
            </a:p>
          </p:txBody>
        </p:sp>
        <p:sp>
          <p:nvSpPr>
            <p:cNvPr id="8230" name="Text Box 41"/>
            <p:cNvSpPr txBox="1">
              <a:spLocks noChangeArrowheads="1"/>
            </p:cNvSpPr>
            <p:nvPr/>
          </p:nvSpPr>
          <p:spPr bwMode="auto">
            <a:xfrm>
              <a:off x="1977" y="182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</a:rPr>
                <a:t>8</a:t>
              </a:r>
            </a:p>
          </p:txBody>
        </p:sp>
        <p:sp>
          <p:nvSpPr>
            <p:cNvPr id="8231" name="Line 42"/>
            <p:cNvSpPr>
              <a:spLocks noChangeShapeType="1"/>
            </p:cNvSpPr>
            <p:nvPr/>
          </p:nvSpPr>
          <p:spPr bwMode="auto">
            <a:xfrm>
              <a:off x="1977" y="1632"/>
              <a:ext cx="0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32" name="Text Box 43"/>
            <p:cNvSpPr txBox="1">
              <a:spLocks noChangeArrowheads="1"/>
            </p:cNvSpPr>
            <p:nvPr/>
          </p:nvSpPr>
          <p:spPr bwMode="auto">
            <a:xfrm>
              <a:off x="1584" y="182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48</a:t>
              </a:r>
            </a:p>
          </p:txBody>
        </p:sp>
        <p:sp>
          <p:nvSpPr>
            <p:cNvPr id="8233" name="Text Box 44"/>
            <p:cNvSpPr txBox="1">
              <a:spLocks noChangeArrowheads="1"/>
            </p:cNvSpPr>
            <p:nvPr/>
          </p:nvSpPr>
          <p:spPr bwMode="auto">
            <a:xfrm>
              <a:off x="1689" y="206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8234" name="Line 45"/>
            <p:cNvSpPr>
              <a:spLocks noChangeShapeType="1"/>
            </p:cNvSpPr>
            <p:nvPr/>
          </p:nvSpPr>
          <p:spPr bwMode="auto">
            <a:xfrm>
              <a:off x="1968" y="187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35" name="Line 46"/>
            <p:cNvSpPr>
              <a:spLocks noChangeShapeType="1"/>
            </p:cNvSpPr>
            <p:nvPr/>
          </p:nvSpPr>
          <p:spPr bwMode="auto">
            <a:xfrm>
              <a:off x="1632" y="211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36" name="Rectangle 47"/>
            <p:cNvSpPr>
              <a:spLocks noChangeArrowheads="1"/>
            </p:cNvSpPr>
            <p:nvPr/>
          </p:nvSpPr>
          <p:spPr bwMode="auto">
            <a:xfrm>
              <a:off x="2304" y="1968"/>
              <a:ext cx="384" cy="384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8214" name="Group 48"/>
          <p:cNvGrpSpPr>
            <a:grpSpLocks/>
          </p:cNvGrpSpPr>
          <p:nvPr/>
        </p:nvGrpSpPr>
        <p:grpSpPr bwMode="auto">
          <a:xfrm>
            <a:off x="6096000" y="4572000"/>
            <a:ext cx="1752600" cy="1223963"/>
            <a:chOff x="1584" y="1584"/>
            <a:chExt cx="1104" cy="771"/>
          </a:xfrm>
        </p:grpSpPr>
        <p:sp>
          <p:nvSpPr>
            <p:cNvPr id="8219" name="Text Box 49"/>
            <p:cNvSpPr txBox="1">
              <a:spLocks noChangeArrowheads="1"/>
            </p:cNvSpPr>
            <p:nvPr/>
          </p:nvSpPr>
          <p:spPr bwMode="auto">
            <a:xfrm>
              <a:off x="1593" y="158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20</a:t>
              </a:r>
            </a:p>
          </p:txBody>
        </p:sp>
        <p:sp>
          <p:nvSpPr>
            <p:cNvPr id="8220" name="Text Box 50"/>
            <p:cNvSpPr txBox="1">
              <a:spLocks noChangeArrowheads="1"/>
            </p:cNvSpPr>
            <p:nvPr/>
          </p:nvSpPr>
          <p:spPr bwMode="auto">
            <a:xfrm>
              <a:off x="1968" y="158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3</a:t>
              </a:r>
            </a:p>
          </p:txBody>
        </p:sp>
        <p:sp>
          <p:nvSpPr>
            <p:cNvPr id="8221" name="Text Box 51"/>
            <p:cNvSpPr txBox="1">
              <a:spLocks noChangeArrowheads="1"/>
            </p:cNvSpPr>
            <p:nvPr/>
          </p:nvSpPr>
          <p:spPr bwMode="auto">
            <a:xfrm>
              <a:off x="1977" y="182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</a:rPr>
                <a:t>5</a:t>
              </a:r>
            </a:p>
          </p:txBody>
        </p:sp>
        <p:sp>
          <p:nvSpPr>
            <p:cNvPr id="8222" name="Line 52"/>
            <p:cNvSpPr>
              <a:spLocks noChangeShapeType="1"/>
            </p:cNvSpPr>
            <p:nvPr/>
          </p:nvSpPr>
          <p:spPr bwMode="auto">
            <a:xfrm>
              <a:off x="1977" y="1632"/>
              <a:ext cx="0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3" name="Text Box 53"/>
            <p:cNvSpPr txBox="1">
              <a:spLocks noChangeArrowheads="1"/>
            </p:cNvSpPr>
            <p:nvPr/>
          </p:nvSpPr>
          <p:spPr bwMode="auto">
            <a:xfrm>
              <a:off x="1584" y="182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15</a:t>
              </a:r>
            </a:p>
          </p:txBody>
        </p:sp>
        <p:sp>
          <p:nvSpPr>
            <p:cNvPr id="8224" name="Text Box 54"/>
            <p:cNvSpPr txBox="1">
              <a:spLocks noChangeArrowheads="1"/>
            </p:cNvSpPr>
            <p:nvPr/>
          </p:nvSpPr>
          <p:spPr bwMode="auto">
            <a:xfrm>
              <a:off x="1689" y="206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0000"/>
                  </a:solidFill>
                </a:rPr>
                <a:t>5</a:t>
              </a:r>
            </a:p>
          </p:txBody>
        </p:sp>
        <p:sp>
          <p:nvSpPr>
            <p:cNvPr id="8225" name="Line 55"/>
            <p:cNvSpPr>
              <a:spLocks noChangeShapeType="1"/>
            </p:cNvSpPr>
            <p:nvPr/>
          </p:nvSpPr>
          <p:spPr bwMode="auto">
            <a:xfrm>
              <a:off x="1968" y="187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6" name="Line 56"/>
            <p:cNvSpPr>
              <a:spLocks noChangeShapeType="1"/>
            </p:cNvSpPr>
            <p:nvPr/>
          </p:nvSpPr>
          <p:spPr bwMode="auto">
            <a:xfrm>
              <a:off x="1632" y="211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7" name="Rectangle 57"/>
            <p:cNvSpPr>
              <a:spLocks noChangeArrowheads="1"/>
            </p:cNvSpPr>
            <p:nvPr/>
          </p:nvSpPr>
          <p:spPr bwMode="auto">
            <a:xfrm>
              <a:off x="2304" y="1968"/>
              <a:ext cx="384" cy="384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8215" name="Rectangle 34"/>
          <p:cNvSpPr>
            <a:spLocks noChangeArrowheads="1"/>
          </p:cNvSpPr>
          <p:nvPr/>
        </p:nvSpPr>
        <p:spPr bwMode="auto">
          <a:xfrm>
            <a:off x="7086600" y="2971800"/>
            <a:ext cx="609600" cy="6096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9588" name="Text Box 20"/>
          <p:cNvSpPr txBox="1">
            <a:spLocks noChangeArrowheads="1"/>
          </p:cNvSpPr>
          <p:nvPr/>
        </p:nvSpPr>
        <p:spPr bwMode="auto">
          <a:xfrm>
            <a:off x="533400" y="25146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Đ</a:t>
            </a:r>
          </a:p>
        </p:txBody>
      </p:sp>
      <p:sp>
        <p:nvSpPr>
          <p:cNvPr id="109591" name="Text Box 23"/>
          <p:cNvSpPr txBox="1">
            <a:spLocks noChangeArrowheads="1"/>
          </p:cNvSpPr>
          <p:nvPr/>
        </p:nvSpPr>
        <p:spPr bwMode="auto">
          <a:xfrm>
            <a:off x="528638" y="3152775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S</a:t>
            </a:r>
          </a:p>
        </p:txBody>
      </p:sp>
      <p:sp>
        <p:nvSpPr>
          <p:cNvPr id="109589" name="Text Box 21"/>
          <p:cNvSpPr txBox="1">
            <a:spLocks noChangeArrowheads="1"/>
          </p:cNvSpPr>
          <p:nvPr/>
        </p:nvSpPr>
        <p:spPr bwMode="auto">
          <a:xfrm>
            <a:off x="528638" y="3152775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565395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56069E-6 L 0.35 0.093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95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00" y="4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38728E-6 L 0.725 -0.0196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95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300" y="-1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6.35838E-7 L 0.36666 0.4062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95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00" y="20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38728E-6 L 0.74218 0.302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95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100" y="15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90" grpId="0"/>
      <p:bldP spid="109588" grpId="0"/>
      <p:bldP spid="109591" grpId="0"/>
      <p:bldP spid="10958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Oval 7"/>
          <p:cNvSpPr>
            <a:spLocks noChangeArrowheads="1"/>
          </p:cNvSpPr>
          <p:nvPr/>
        </p:nvSpPr>
        <p:spPr bwMode="auto">
          <a:xfrm>
            <a:off x="533400" y="1936750"/>
            <a:ext cx="609600" cy="487363"/>
          </a:xfrm>
          <a:prstGeom prst="ellipse">
            <a:avLst/>
          </a:prstGeom>
          <a:gradFill rotWithShape="1">
            <a:gsLst>
              <a:gs pos="0">
                <a:srgbClr val="7FE7E5"/>
              </a:gs>
              <a:gs pos="100000">
                <a:srgbClr val="3B6B6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 b="1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054" name="Text Box 8"/>
          <p:cNvSpPr txBox="1">
            <a:spLocks noChangeArrowheads="1"/>
          </p:cNvSpPr>
          <p:nvPr/>
        </p:nvSpPr>
        <p:spPr bwMode="auto">
          <a:xfrm>
            <a:off x="1143000" y="1981200"/>
            <a:ext cx="678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khoanh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aphicFrame>
        <p:nvGraphicFramePr>
          <p:cNvPr id="205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8898294"/>
              </p:ext>
            </p:extLst>
          </p:nvPr>
        </p:nvGraphicFramePr>
        <p:xfrm>
          <a:off x="3186427" y="1662112"/>
          <a:ext cx="576263" cy="1036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126890" imgH="228402" progId="Equation.3">
                  <p:embed/>
                </p:oleObj>
              </mc:Choice>
              <mc:Fallback>
                <p:oleObj name="Equation" r:id="rId3" imgW="126890" imgH="22840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6427" y="1662112"/>
                        <a:ext cx="576263" cy="1036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Text Box 11"/>
          <p:cNvSpPr txBox="1">
            <a:spLocks noChangeArrowheads="1"/>
          </p:cNvSpPr>
          <p:nvPr/>
        </p:nvSpPr>
        <p:spPr bwMode="auto">
          <a:xfrm>
            <a:off x="685800" y="2743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  <p:sp>
        <p:nvSpPr>
          <p:cNvPr id="2056" name="Text Box 12"/>
          <p:cNvSpPr txBox="1">
            <a:spLocks noChangeArrowheads="1"/>
          </p:cNvSpPr>
          <p:nvPr/>
        </p:nvSpPr>
        <p:spPr bwMode="auto">
          <a:xfrm>
            <a:off x="4724400" y="27574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  <p:grpSp>
        <p:nvGrpSpPr>
          <p:cNvPr id="2057" name="Group 70"/>
          <p:cNvGrpSpPr>
            <a:grpSpLocks/>
          </p:cNvGrpSpPr>
          <p:nvPr/>
        </p:nvGrpSpPr>
        <p:grpSpPr bwMode="auto">
          <a:xfrm>
            <a:off x="533400" y="3657600"/>
            <a:ext cx="8458200" cy="2133600"/>
            <a:chOff x="336" y="2016"/>
            <a:chExt cx="5328" cy="1344"/>
          </a:xfrm>
        </p:grpSpPr>
        <p:sp>
          <p:nvSpPr>
            <p:cNvPr id="2059" name="Rectangle 14"/>
            <p:cNvSpPr>
              <a:spLocks noChangeArrowheads="1"/>
            </p:cNvSpPr>
            <p:nvPr/>
          </p:nvSpPr>
          <p:spPr bwMode="auto">
            <a:xfrm>
              <a:off x="336" y="2016"/>
              <a:ext cx="2352" cy="13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0" name="WordArt 33"/>
            <p:cNvSpPr>
              <a:spLocks noChangeArrowheads="1" noChangeShapeType="1" noTextEdit="1"/>
            </p:cNvSpPr>
            <p:nvPr/>
          </p:nvSpPr>
          <p:spPr bwMode="auto">
            <a:xfrm rot="-2507417">
              <a:off x="2090" y="2784"/>
              <a:ext cx="351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</a:t>
              </a:r>
            </a:p>
          </p:txBody>
        </p:sp>
        <p:sp>
          <p:nvSpPr>
            <p:cNvPr id="2061" name="WordArt 34"/>
            <p:cNvSpPr>
              <a:spLocks noChangeArrowheads="1" noChangeShapeType="1" noTextEdit="1"/>
            </p:cNvSpPr>
            <p:nvPr/>
          </p:nvSpPr>
          <p:spPr bwMode="auto">
            <a:xfrm rot="-2507417">
              <a:off x="1537" y="2812"/>
              <a:ext cx="352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</a:t>
              </a:r>
            </a:p>
          </p:txBody>
        </p:sp>
        <p:sp>
          <p:nvSpPr>
            <p:cNvPr id="2062" name="WordArt 35"/>
            <p:cNvSpPr>
              <a:spLocks noChangeArrowheads="1" noChangeShapeType="1" noTextEdit="1"/>
            </p:cNvSpPr>
            <p:nvPr/>
          </p:nvSpPr>
          <p:spPr bwMode="auto">
            <a:xfrm rot="-2507417">
              <a:off x="1035" y="2812"/>
              <a:ext cx="351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</a:t>
              </a:r>
            </a:p>
          </p:txBody>
        </p:sp>
        <p:sp>
          <p:nvSpPr>
            <p:cNvPr id="2063" name="WordArt 36"/>
            <p:cNvSpPr>
              <a:spLocks noChangeArrowheads="1" noChangeShapeType="1" noTextEdit="1"/>
            </p:cNvSpPr>
            <p:nvPr/>
          </p:nvSpPr>
          <p:spPr bwMode="auto">
            <a:xfrm rot="-2507417">
              <a:off x="583" y="2860"/>
              <a:ext cx="351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</a:t>
              </a:r>
            </a:p>
          </p:txBody>
        </p:sp>
        <p:sp>
          <p:nvSpPr>
            <p:cNvPr id="2064" name="Rectangle 47"/>
            <p:cNvSpPr>
              <a:spLocks noChangeArrowheads="1"/>
            </p:cNvSpPr>
            <p:nvPr/>
          </p:nvSpPr>
          <p:spPr bwMode="auto">
            <a:xfrm>
              <a:off x="2928" y="2016"/>
              <a:ext cx="2736" cy="13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5" name="WordArt 48"/>
            <p:cNvSpPr>
              <a:spLocks noChangeArrowheads="1" noChangeShapeType="1" noTextEdit="1"/>
            </p:cNvSpPr>
            <p:nvPr/>
          </p:nvSpPr>
          <p:spPr bwMode="auto">
            <a:xfrm rot="-2507417">
              <a:off x="4560" y="2784"/>
              <a:ext cx="336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</a:t>
              </a:r>
            </a:p>
          </p:txBody>
        </p:sp>
        <p:sp>
          <p:nvSpPr>
            <p:cNvPr id="2066" name="WordArt 49"/>
            <p:cNvSpPr>
              <a:spLocks noChangeArrowheads="1" noChangeShapeType="1" noTextEdit="1"/>
            </p:cNvSpPr>
            <p:nvPr/>
          </p:nvSpPr>
          <p:spPr bwMode="auto">
            <a:xfrm rot="-2507417">
              <a:off x="4032" y="2812"/>
              <a:ext cx="336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</a:t>
              </a:r>
            </a:p>
          </p:txBody>
        </p:sp>
        <p:sp>
          <p:nvSpPr>
            <p:cNvPr id="2067" name="WordArt 50"/>
            <p:cNvSpPr>
              <a:spLocks noChangeArrowheads="1" noChangeShapeType="1" noTextEdit="1"/>
            </p:cNvSpPr>
            <p:nvPr/>
          </p:nvSpPr>
          <p:spPr bwMode="auto">
            <a:xfrm rot="-2507417">
              <a:off x="3552" y="2812"/>
              <a:ext cx="336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</a:t>
              </a:r>
            </a:p>
          </p:txBody>
        </p:sp>
        <p:sp>
          <p:nvSpPr>
            <p:cNvPr id="2068" name="WordArt 51"/>
            <p:cNvSpPr>
              <a:spLocks noChangeArrowheads="1" noChangeShapeType="1" noTextEdit="1"/>
            </p:cNvSpPr>
            <p:nvPr/>
          </p:nvSpPr>
          <p:spPr bwMode="auto">
            <a:xfrm rot="-2507417">
              <a:off x="3120" y="2832"/>
              <a:ext cx="336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</a:t>
              </a:r>
            </a:p>
          </p:txBody>
        </p:sp>
        <p:sp>
          <p:nvSpPr>
            <p:cNvPr id="2069" name="WordArt 56"/>
            <p:cNvSpPr>
              <a:spLocks noChangeArrowheads="1" noChangeShapeType="1" noTextEdit="1"/>
            </p:cNvSpPr>
            <p:nvPr/>
          </p:nvSpPr>
          <p:spPr bwMode="auto">
            <a:xfrm rot="-2507417">
              <a:off x="5088" y="2784"/>
              <a:ext cx="336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</a:t>
              </a:r>
            </a:p>
          </p:txBody>
        </p:sp>
        <p:grpSp>
          <p:nvGrpSpPr>
            <p:cNvPr id="2070" name="Group 62"/>
            <p:cNvGrpSpPr>
              <a:grpSpLocks/>
            </p:cNvGrpSpPr>
            <p:nvPr/>
          </p:nvGrpSpPr>
          <p:grpSpPr bwMode="auto">
            <a:xfrm>
              <a:off x="480" y="2112"/>
              <a:ext cx="2064" cy="624"/>
              <a:chOff x="1920" y="3456"/>
              <a:chExt cx="2064" cy="624"/>
            </a:xfrm>
          </p:grpSpPr>
          <p:sp>
            <p:nvSpPr>
              <p:cNvPr id="2076" name="AutoShape 57"/>
              <p:cNvSpPr>
                <a:spLocks noChangeArrowheads="1"/>
              </p:cNvSpPr>
              <p:nvPr/>
            </p:nvSpPr>
            <p:spPr bwMode="auto">
              <a:xfrm>
                <a:off x="1920" y="3456"/>
                <a:ext cx="2064" cy="624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077" name="WordArt 58"/>
              <p:cNvSpPr>
                <a:spLocks noChangeArrowheads="1" noChangeShapeType="1" noTextEdit="1"/>
              </p:cNvSpPr>
              <p:nvPr/>
            </p:nvSpPr>
            <p:spPr bwMode="auto">
              <a:xfrm rot="-2507417">
                <a:off x="3527" y="3524"/>
                <a:ext cx="351" cy="412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3200" kern="10">
                    <a:ln w="9525">
                      <a:solidFill>
                        <a:srgbClr val="FF00FF"/>
                      </a:solidFill>
                      <a:round/>
                      <a:headEnd/>
                      <a:tailEnd/>
                    </a:ln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</a:t>
                </a:r>
              </a:p>
            </p:txBody>
          </p:sp>
          <p:sp>
            <p:nvSpPr>
              <p:cNvPr id="2078" name="WordArt 59"/>
              <p:cNvSpPr>
                <a:spLocks noChangeArrowheads="1" noChangeShapeType="1" noTextEdit="1"/>
              </p:cNvSpPr>
              <p:nvPr/>
            </p:nvSpPr>
            <p:spPr bwMode="auto">
              <a:xfrm rot="-2507417">
                <a:off x="3024" y="3552"/>
                <a:ext cx="352" cy="412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3200" kern="10">
                    <a:ln w="9525">
                      <a:solidFill>
                        <a:srgbClr val="FF00FF"/>
                      </a:solidFill>
                      <a:round/>
                      <a:headEnd/>
                      <a:tailEnd/>
                    </a:ln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</a:t>
                </a:r>
              </a:p>
            </p:txBody>
          </p:sp>
          <p:sp>
            <p:nvSpPr>
              <p:cNvPr id="2079" name="WordArt 60"/>
              <p:cNvSpPr>
                <a:spLocks noChangeArrowheads="1" noChangeShapeType="1" noTextEdit="1"/>
              </p:cNvSpPr>
              <p:nvPr/>
            </p:nvSpPr>
            <p:spPr bwMode="auto">
              <a:xfrm rot="-2507417">
                <a:off x="2522" y="3552"/>
                <a:ext cx="352" cy="412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3200" kern="10">
                    <a:ln w="9525">
                      <a:solidFill>
                        <a:srgbClr val="FF00FF"/>
                      </a:solidFill>
                      <a:round/>
                      <a:headEnd/>
                      <a:tailEnd/>
                    </a:ln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</a:t>
                </a:r>
              </a:p>
            </p:txBody>
          </p:sp>
          <p:sp>
            <p:nvSpPr>
              <p:cNvPr id="2080" name="WordArt 61"/>
              <p:cNvSpPr>
                <a:spLocks noChangeArrowheads="1" noChangeShapeType="1" noTextEdit="1"/>
              </p:cNvSpPr>
              <p:nvPr/>
            </p:nvSpPr>
            <p:spPr bwMode="auto">
              <a:xfrm rot="-2507417">
                <a:off x="2020" y="3600"/>
                <a:ext cx="351" cy="412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3200" kern="10">
                    <a:ln w="9525">
                      <a:solidFill>
                        <a:srgbClr val="FF00FF"/>
                      </a:solidFill>
                      <a:round/>
                      <a:headEnd/>
                      <a:tailEnd/>
                    </a:ln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</a:t>
                </a:r>
              </a:p>
            </p:txBody>
          </p:sp>
        </p:grpSp>
        <p:sp>
          <p:nvSpPr>
            <p:cNvPr id="2071" name="AutoShape 64"/>
            <p:cNvSpPr>
              <a:spLocks noChangeArrowheads="1"/>
            </p:cNvSpPr>
            <p:nvPr/>
          </p:nvSpPr>
          <p:spPr bwMode="auto">
            <a:xfrm>
              <a:off x="3024" y="2112"/>
              <a:ext cx="2496" cy="62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72" name="WordArt 65"/>
            <p:cNvSpPr>
              <a:spLocks noChangeArrowheads="1" noChangeShapeType="1" noTextEdit="1"/>
            </p:cNvSpPr>
            <p:nvPr/>
          </p:nvSpPr>
          <p:spPr bwMode="auto">
            <a:xfrm rot="-2507417">
              <a:off x="4631" y="2132"/>
              <a:ext cx="351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</a:t>
              </a:r>
            </a:p>
          </p:txBody>
        </p:sp>
        <p:sp>
          <p:nvSpPr>
            <p:cNvPr id="2073" name="WordArt 66"/>
            <p:cNvSpPr>
              <a:spLocks noChangeArrowheads="1" noChangeShapeType="1" noTextEdit="1"/>
            </p:cNvSpPr>
            <p:nvPr/>
          </p:nvSpPr>
          <p:spPr bwMode="auto">
            <a:xfrm rot="-2507417">
              <a:off x="4128" y="2160"/>
              <a:ext cx="352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</a:t>
              </a:r>
            </a:p>
          </p:txBody>
        </p:sp>
        <p:sp>
          <p:nvSpPr>
            <p:cNvPr id="2074" name="WordArt 67"/>
            <p:cNvSpPr>
              <a:spLocks noChangeArrowheads="1" noChangeShapeType="1" noTextEdit="1"/>
            </p:cNvSpPr>
            <p:nvPr/>
          </p:nvSpPr>
          <p:spPr bwMode="auto">
            <a:xfrm rot="-2507417">
              <a:off x="3626" y="2160"/>
              <a:ext cx="352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</a:t>
              </a:r>
            </a:p>
          </p:txBody>
        </p:sp>
        <p:sp>
          <p:nvSpPr>
            <p:cNvPr id="2075" name="WordArt 68"/>
            <p:cNvSpPr>
              <a:spLocks noChangeArrowheads="1" noChangeShapeType="1" noTextEdit="1"/>
            </p:cNvSpPr>
            <p:nvPr/>
          </p:nvSpPr>
          <p:spPr bwMode="auto">
            <a:xfrm rot="-2507417">
              <a:off x="3124" y="2208"/>
              <a:ext cx="351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</a:t>
              </a:r>
            </a:p>
          </p:txBody>
        </p:sp>
      </p:grpSp>
      <p:sp>
        <p:nvSpPr>
          <p:cNvPr id="111687" name="Arc 71"/>
          <p:cNvSpPr>
            <a:spLocks/>
          </p:cNvSpPr>
          <p:nvPr/>
        </p:nvSpPr>
        <p:spPr bwMode="auto">
          <a:xfrm flipH="1" flipV="1">
            <a:off x="609600" y="2743200"/>
            <a:ext cx="685800" cy="609600"/>
          </a:xfrm>
          <a:custGeom>
            <a:avLst/>
            <a:gdLst>
              <a:gd name="T0" fmla="*/ 172024041 w 43200"/>
              <a:gd name="T1" fmla="*/ 68984710 h 43200"/>
              <a:gd name="T2" fmla="*/ 172832269 w 43200"/>
              <a:gd name="T3" fmla="*/ 60692798 h 43200"/>
              <a:gd name="T4" fmla="*/ 86416134 w 43200"/>
              <a:gd name="T5" fmla="*/ 60692798 h 43200"/>
              <a:gd name="T6" fmla="*/ 0 60000 65536"/>
              <a:gd name="T7" fmla="*/ 0 60000 65536"/>
              <a:gd name="T8" fmla="*/ 0 60000 65536"/>
              <a:gd name="T9" fmla="*/ 0 w 43200"/>
              <a:gd name="T10" fmla="*/ 0 h 43200"/>
              <a:gd name="T11" fmla="*/ 43200 w 43200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3200" fill="none" extrusionOk="0">
                <a:moveTo>
                  <a:pt x="42997" y="24550"/>
                </a:moveTo>
                <a:cubicBezTo>
                  <a:pt x="41523" y="35238"/>
                  <a:pt x="32389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</a:path>
              <a:path w="43200" h="43200" stroke="0" extrusionOk="0">
                <a:moveTo>
                  <a:pt x="42997" y="24550"/>
                </a:moveTo>
                <a:cubicBezTo>
                  <a:pt x="41523" y="35238"/>
                  <a:pt x="32389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  <a:lnTo>
                  <a:pt x="21600" y="21600"/>
                </a:lnTo>
                <a:lnTo>
                  <a:pt x="42997" y="2455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9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8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20" name="Group 15"/>
          <p:cNvGrpSpPr>
            <a:grpSpLocks/>
          </p:cNvGrpSpPr>
          <p:nvPr/>
        </p:nvGrpSpPr>
        <p:grpSpPr bwMode="auto">
          <a:xfrm>
            <a:off x="685800" y="2819400"/>
            <a:ext cx="1524000" cy="1219200"/>
            <a:chOff x="624" y="1959"/>
            <a:chExt cx="768" cy="768"/>
          </a:xfrm>
        </p:grpSpPr>
        <p:sp>
          <p:nvSpPr>
            <p:cNvPr id="9260" name="Text Box 7"/>
            <p:cNvSpPr txBox="1">
              <a:spLocks noChangeArrowheads="1"/>
            </p:cNvSpPr>
            <p:nvPr/>
          </p:nvSpPr>
          <p:spPr bwMode="auto">
            <a:xfrm>
              <a:off x="624" y="1959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/>
                <a:t>46</a:t>
              </a:r>
            </a:p>
          </p:txBody>
        </p:sp>
        <p:sp>
          <p:nvSpPr>
            <p:cNvPr id="9261" name="Text Box 8"/>
            <p:cNvSpPr txBox="1">
              <a:spLocks noChangeArrowheads="1"/>
            </p:cNvSpPr>
            <p:nvPr/>
          </p:nvSpPr>
          <p:spPr bwMode="auto">
            <a:xfrm>
              <a:off x="1008" y="1968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/>
                <a:t>5</a:t>
              </a:r>
            </a:p>
          </p:txBody>
        </p:sp>
        <p:sp>
          <p:nvSpPr>
            <p:cNvPr id="9262" name="Line 9"/>
            <p:cNvSpPr>
              <a:spLocks noChangeShapeType="1"/>
            </p:cNvSpPr>
            <p:nvPr/>
          </p:nvSpPr>
          <p:spPr bwMode="auto">
            <a:xfrm>
              <a:off x="1008" y="2007"/>
              <a:ext cx="0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3" name="Text Box 10"/>
            <p:cNvSpPr txBox="1">
              <a:spLocks noChangeArrowheads="1"/>
            </p:cNvSpPr>
            <p:nvPr/>
          </p:nvSpPr>
          <p:spPr bwMode="auto">
            <a:xfrm>
              <a:off x="1008" y="2208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</a:rPr>
                <a:t>8</a:t>
              </a:r>
            </a:p>
          </p:txBody>
        </p:sp>
        <p:sp>
          <p:nvSpPr>
            <p:cNvPr id="9264" name="Text Box 11"/>
            <p:cNvSpPr txBox="1">
              <a:spLocks noChangeArrowheads="1"/>
            </p:cNvSpPr>
            <p:nvPr/>
          </p:nvSpPr>
          <p:spPr bwMode="auto">
            <a:xfrm>
              <a:off x="624" y="2160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/>
                <a:t>40</a:t>
              </a:r>
            </a:p>
          </p:txBody>
        </p:sp>
        <p:sp>
          <p:nvSpPr>
            <p:cNvPr id="9265" name="Text Box 12"/>
            <p:cNvSpPr txBox="1">
              <a:spLocks noChangeArrowheads="1"/>
            </p:cNvSpPr>
            <p:nvPr/>
          </p:nvSpPr>
          <p:spPr bwMode="auto">
            <a:xfrm>
              <a:off x="750" y="2400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</a:rPr>
                <a:t>6</a:t>
              </a:r>
            </a:p>
          </p:txBody>
        </p:sp>
        <p:sp>
          <p:nvSpPr>
            <p:cNvPr id="9266" name="Line 13"/>
            <p:cNvSpPr>
              <a:spLocks noChangeShapeType="1"/>
            </p:cNvSpPr>
            <p:nvPr/>
          </p:nvSpPr>
          <p:spPr bwMode="auto">
            <a:xfrm>
              <a:off x="1008" y="2235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7" name="Line 14"/>
            <p:cNvSpPr>
              <a:spLocks noChangeShapeType="1"/>
            </p:cNvSpPr>
            <p:nvPr/>
          </p:nvSpPr>
          <p:spPr bwMode="auto">
            <a:xfrm>
              <a:off x="672" y="244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21" name="Group 16"/>
          <p:cNvGrpSpPr>
            <a:grpSpLocks/>
          </p:cNvGrpSpPr>
          <p:nvPr/>
        </p:nvGrpSpPr>
        <p:grpSpPr bwMode="auto">
          <a:xfrm>
            <a:off x="3810000" y="2833688"/>
            <a:ext cx="1219200" cy="1219200"/>
            <a:chOff x="624" y="1959"/>
            <a:chExt cx="768" cy="768"/>
          </a:xfrm>
        </p:grpSpPr>
        <p:sp>
          <p:nvSpPr>
            <p:cNvPr id="9252" name="Text Box 17"/>
            <p:cNvSpPr txBox="1">
              <a:spLocks noChangeArrowheads="1"/>
            </p:cNvSpPr>
            <p:nvPr/>
          </p:nvSpPr>
          <p:spPr bwMode="auto">
            <a:xfrm>
              <a:off x="624" y="1959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/>
                <a:t>46</a:t>
              </a:r>
            </a:p>
          </p:txBody>
        </p:sp>
        <p:sp>
          <p:nvSpPr>
            <p:cNvPr id="9253" name="Text Box 18"/>
            <p:cNvSpPr txBox="1">
              <a:spLocks noChangeArrowheads="1"/>
            </p:cNvSpPr>
            <p:nvPr/>
          </p:nvSpPr>
          <p:spPr bwMode="auto">
            <a:xfrm>
              <a:off x="1008" y="1968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/>
                <a:t>5</a:t>
              </a:r>
            </a:p>
          </p:txBody>
        </p:sp>
        <p:sp>
          <p:nvSpPr>
            <p:cNvPr id="9254" name="Line 19"/>
            <p:cNvSpPr>
              <a:spLocks noChangeShapeType="1"/>
            </p:cNvSpPr>
            <p:nvPr/>
          </p:nvSpPr>
          <p:spPr bwMode="auto">
            <a:xfrm>
              <a:off x="1008" y="2007"/>
              <a:ext cx="0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5" name="Text Box 20"/>
            <p:cNvSpPr txBox="1">
              <a:spLocks noChangeArrowheads="1"/>
            </p:cNvSpPr>
            <p:nvPr/>
          </p:nvSpPr>
          <p:spPr bwMode="auto">
            <a:xfrm>
              <a:off x="1008" y="2208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</a:rPr>
                <a:t>9</a:t>
              </a:r>
            </a:p>
          </p:txBody>
        </p:sp>
        <p:sp>
          <p:nvSpPr>
            <p:cNvPr id="9256" name="Text Box 21"/>
            <p:cNvSpPr txBox="1">
              <a:spLocks noChangeArrowheads="1"/>
            </p:cNvSpPr>
            <p:nvPr/>
          </p:nvSpPr>
          <p:spPr bwMode="auto">
            <a:xfrm>
              <a:off x="624" y="2160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/>
                <a:t>45</a:t>
              </a:r>
            </a:p>
          </p:txBody>
        </p:sp>
        <p:sp>
          <p:nvSpPr>
            <p:cNvPr id="9257" name="Text Box 22"/>
            <p:cNvSpPr txBox="1">
              <a:spLocks noChangeArrowheads="1"/>
            </p:cNvSpPr>
            <p:nvPr/>
          </p:nvSpPr>
          <p:spPr bwMode="auto">
            <a:xfrm>
              <a:off x="750" y="2400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9258" name="Line 23"/>
            <p:cNvSpPr>
              <a:spLocks noChangeShapeType="1"/>
            </p:cNvSpPr>
            <p:nvPr/>
          </p:nvSpPr>
          <p:spPr bwMode="auto">
            <a:xfrm>
              <a:off x="1008" y="2235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9" name="Line 24"/>
            <p:cNvSpPr>
              <a:spLocks noChangeShapeType="1"/>
            </p:cNvSpPr>
            <p:nvPr/>
          </p:nvSpPr>
          <p:spPr bwMode="auto">
            <a:xfrm>
              <a:off x="672" y="244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22" name="Group 25"/>
          <p:cNvGrpSpPr>
            <a:grpSpLocks/>
          </p:cNvGrpSpPr>
          <p:nvPr/>
        </p:nvGrpSpPr>
        <p:grpSpPr bwMode="auto">
          <a:xfrm>
            <a:off x="6096000" y="2833688"/>
            <a:ext cx="1600200" cy="1219200"/>
            <a:chOff x="624" y="1959"/>
            <a:chExt cx="768" cy="768"/>
          </a:xfrm>
        </p:grpSpPr>
        <p:sp>
          <p:nvSpPr>
            <p:cNvPr id="9244" name="Text Box 26"/>
            <p:cNvSpPr txBox="1">
              <a:spLocks noChangeArrowheads="1"/>
            </p:cNvSpPr>
            <p:nvPr/>
          </p:nvSpPr>
          <p:spPr bwMode="auto">
            <a:xfrm>
              <a:off x="624" y="1959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/>
                <a:t>46</a:t>
              </a:r>
            </a:p>
          </p:txBody>
        </p:sp>
        <p:sp>
          <p:nvSpPr>
            <p:cNvPr id="9245" name="Text Box 27"/>
            <p:cNvSpPr txBox="1">
              <a:spLocks noChangeArrowheads="1"/>
            </p:cNvSpPr>
            <p:nvPr/>
          </p:nvSpPr>
          <p:spPr bwMode="auto">
            <a:xfrm>
              <a:off x="1008" y="1968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/>
                <a:t>5</a:t>
              </a:r>
            </a:p>
          </p:txBody>
        </p:sp>
        <p:sp>
          <p:nvSpPr>
            <p:cNvPr id="9246" name="Line 28"/>
            <p:cNvSpPr>
              <a:spLocks noChangeShapeType="1"/>
            </p:cNvSpPr>
            <p:nvPr/>
          </p:nvSpPr>
          <p:spPr bwMode="auto">
            <a:xfrm>
              <a:off x="1008" y="2007"/>
              <a:ext cx="0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7" name="Text Box 29"/>
            <p:cNvSpPr txBox="1">
              <a:spLocks noChangeArrowheads="1"/>
            </p:cNvSpPr>
            <p:nvPr/>
          </p:nvSpPr>
          <p:spPr bwMode="auto">
            <a:xfrm>
              <a:off x="1008" y="2208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</a:rPr>
                <a:t>9</a:t>
              </a:r>
            </a:p>
          </p:txBody>
        </p:sp>
        <p:sp>
          <p:nvSpPr>
            <p:cNvPr id="9248" name="Text Box 30"/>
            <p:cNvSpPr txBox="1">
              <a:spLocks noChangeArrowheads="1"/>
            </p:cNvSpPr>
            <p:nvPr/>
          </p:nvSpPr>
          <p:spPr bwMode="auto">
            <a:xfrm>
              <a:off x="624" y="2160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/>
                <a:t>46</a:t>
              </a:r>
            </a:p>
          </p:txBody>
        </p:sp>
        <p:sp>
          <p:nvSpPr>
            <p:cNvPr id="9249" name="Text Box 31"/>
            <p:cNvSpPr txBox="1">
              <a:spLocks noChangeArrowheads="1"/>
            </p:cNvSpPr>
            <p:nvPr/>
          </p:nvSpPr>
          <p:spPr bwMode="auto">
            <a:xfrm>
              <a:off x="750" y="2400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9250" name="Line 32"/>
            <p:cNvSpPr>
              <a:spLocks noChangeShapeType="1"/>
            </p:cNvSpPr>
            <p:nvPr/>
          </p:nvSpPr>
          <p:spPr bwMode="auto">
            <a:xfrm>
              <a:off x="1008" y="2235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1" name="Line 33"/>
            <p:cNvSpPr>
              <a:spLocks noChangeShapeType="1"/>
            </p:cNvSpPr>
            <p:nvPr/>
          </p:nvSpPr>
          <p:spPr bwMode="auto">
            <a:xfrm>
              <a:off x="672" y="244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23" name="Oval 34"/>
          <p:cNvSpPr>
            <a:spLocks noChangeArrowheads="1"/>
          </p:cNvSpPr>
          <p:nvPr/>
        </p:nvSpPr>
        <p:spPr bwMode="auto">
          <a:xfrm>
            <a:off x="3810000" y="4800600"/>
            <a:ext cx="609600" cy="6858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Oval 35"/>
          <p:cNvSpPr>
            <a:spLocks noChangeArrowheads="1"/>
          </p:cNvSpPr>
          <p:nvPr/>
        </p:nvSpPr>
        <p:spPr bwMode="auto">
          <a:xfrm>
            <a:off x="6858000" y="4800600"/>
            <a:ext cx="609600" cy="685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Oval 36"/>
          <p:cNvSpPr>
            <a:spLocks noChangeArrowheads="1"/>
          </p:cNvSpPr>
          <p:nvPr/>
        </p:nvSpPr>
        <p:spPr bwMode="auto">
          <a:xfrm>
            <a:off x="1066800" y="4800600"/>
            <a:ext cx="609600" cy="685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0629" name="Text Box 37"/>
          <p:cNvSpPr txBox="1">
            <a:spLocks noChangeArrowheads="1"/>
          </p:cNvSpPr>
          <p:nvPr/>
        </p:nvSpPr>
        <p:spPr bwMode="auto">
          <a:xfrm>
            <a:off x="3505200" y="5867400"/>
            <a:ext cx="414338" cy="608013"/>
          </a:xfrm>
          <a:prstGeom prst="rect">
            <a:avLst/>
          </a:prstGeom>
          <a:solidFill>
            <a:srgbClr val="92EAF6"/>
          </a:solidFill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5</a:t>
            </a:r>
            <a:endParaRPr lang="en-US" sz="1400" b="1">
              <a:solidFill>
                <a:srgbClr val="FF0000"/>
              </a:solidFill>
            </a:endParaRPr>
          </a:p>
        </p:txBody>
      </p:sp>
      <p:sp>
        <p:nvSpPr>
          <p:cNvPr id="110630" name="Text Box 38"/>
          <p:cNvSpPr txBox="1">
            <a:spLocks noChangeArrowheads="1"/>
          </p:cNvSpPr>
          <p:nvPr/>
        </p:nvSpPr>
        <p:spPr bwMode="auto">
          <a:xfrm>
            <a:off x="3505200" y="5867400"/>
            <a:ext cx="381000" cy="608013"/>
          </a:xfrm>
          <a:prstGeom prst="rect">
            <a:avLst/>
          </a:prstGeom>
          <a:solidFill>
            <a:srgbClr val="92EAF6"/>
          </a:solidFill>
          <a:ln w="28575">
            <a:solidFill>
              <a:srgbClr val="DEEB3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4</a:t>
            </a:r>
            <a:endParaRPr lang="en-US" sz="1400" b="1">
              <a:solidFill>
                <a:srgbClr val="FF0000"/>
              </a:solidFill>
            </a:endParaRPr>
          </a:p>
        </p:txBody>
      </p:sp>
      <p:sp>
        <p:nvSpPr>
          <p:cNvPr id="110631" name="Text Box 39"/>
          <p:cNvSpPr txBox="1">
            <a:spLocks noChangeArrowheads="1"/>
          </p:cNvSpPr>
          <p:nvPr/>
        </p:nvSpPr>
        <p:spPr bwMode="auto">
          <a:xfrm>
            <a:off x="3505200" y="5867400"/>
            <a:ext cx="414338" cy="608013"/>
          </a:xfrm>
          <a:prstGeom prst="rect">
            <a:avLst/>
          </a:prstGeom>
          <a:solidFill>
            <a:srgbClr val="92EAF6"/>
          </a:solidFill>
          <a:ln w="28575">
            <a:solidFill>
              <a:srgbClr val="DEEB39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3</a:t>
            </a:r>
            <a:endParaRPr lang="en-US" sz="1400" b="1">
              <a:solidFill>
                <a:srgbClr val="FF0000"/>
              </a:solidFill>
            </a:endParaRPr>
          </a:p>
        </p:txBody>
      </p:sp>
      <p:sp>
        <p:nvSpPr>
          <p:cNvPr id="110632" name="Text Box 40"/>
          <p:cNvSpPr txBox="1">
            <a:spLocks noChangeArrowheads="1"/>
          </p:cNvSpPr>
          <p:nvPr/>
        </p:nvSpPr>
        <p:spPr bwMode="auto">
          <a:xfrm>
            <a:off x="3505200" y="5867400"/>
            <a:ext cx="414338" cy="608013"/>
          </a:xfrm>
          <a:prstGeom prst="rect">
            <a:avLst/>
          </a:prstGeom>
          <a:solidFill>
            <a:srgbClr val="92EAF6"/>
          </a:solidFill>
          <a:ln w="28575">
            <a:solidFill>
              <a:srgbClr val="DEEB3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2</a:t>
            </a:r>
            <a:endParaRPr lang="en-US" sz="1400" b="1">
              <a:solidFill>
                <a:srgbClr val="FF0000"/>
              </a:solidFill>
            </a:endParaRPr>
          </a:p>
        </p:txBody>
      </p:sp>
      <p:sp>
        <p:nvSpPr>
          <p:cNvPr id="110633" name="Text Box 41"/>
          <p:cNvSpPr txBox="1">
            <a:spLocks noChangeArrowheads="1"/>
          </p:cNvSpPr>
          <p:nvPr/>
        </p:nvSpPr>
        <p:spPr bwMode="auto">
          <a:xfrm>
            <a:off x="3505200" y="5867400"/>
            <a:ext cx="414338" cy="608013"/>
          </a:xfrm>
          <a:prstGeom prst="rect">
            <a:avLst/>
          </a:prstGeom>
          <a:solidFill>
            <a:srgbClr val="92EAF6"/>
          </a:solidFill>
          <a:ln w="28575">
            <a:solidFill>
              <a:srgbClr val="DEEB39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1</a:t>
            </a:r>
            <a:endParaRPr lang="en-US" sz="1400" b="1">
              <a:solidFill>
                <a:srgbClr val="FF0000"/>
              </a:solidFill>
            </a:endParaRPr>
          </a:p>
        </p:txBody>
      </p:sp>
      <p:sp>
        <p:nvSpPr>
          <p:cNvPr id="110634" name="Text Box 42"/>
          <p:cNvSpPr txBox="1">
            <a:spLocks noChangeArrowheads="1"/>
          </p:cNvSpPr>
          <p:nvPr/>
        </p:nvSpPr>
        <p:spPr bwMode="auto">
          <a:xfrm>
            <a:off x="2971800" y="5867400"/>
            <a:ext cx="1828800" cy="646113"/>
          </a:xfrm>
          <a:prstGeom prst="rect">
            <a:avLst/>
          </a:prstGeom>
          <a:solidFill>
            <a:srgbClr val="00FFFF"/>
          </a:solidFill>
          <a:ln w="38100">
            <a:pattFill prst="lgCheck">
              <a:fgClr>
                <a:srgbClr val="FFFF00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dirty="0" err="1">
                <a:solidFill>
                  <a:srgbClr val="FF0000"/>
                </a:solidFill>
              </a:rPr>
              <a:t>Hết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giờ</a:t>
            </a:r>
            <a:endParaRPr lang="en-US" sz="1400" dirty="0">
              <a:solidFill>
                <a:srgbClr val="FF0000"/>
              </a:solidFill>
            </a:endParaRPr>
          </a:p>
        </p:txBody>
      </p: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3695700" y="2833688"/>
            <a:ext cx="1333500" cy="1219200"/>
            <a:chOff x="624" y="1959"/>
            <a:chExt cx="768" cy="768"/>
          </a:xfrm>
        </p:grpSpPr>
        <p:sp>
          <p:nvSpPr>
            <p:cNvPr id="9236" name="Text Box 44"/>
            <p:cNvSpPr txBox="1">
              <a:spLocks noChangeArrowheads="1"/>
            </p:cNvSpPr>
            <p:nvPr/>
          </p:nvSpPr>
          <p:spPr bwMode="auto">
            <a:xfrm>
              <a:off x="624" y="1959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</a:rPr>
                <a:t>46</a:t>
              </a:r>
            </a:p>
          </p:txBody>
        </p:sp>
        <p:sp>
          <p:nvSpPr>
            <p:cNvPr id="9237" name="Text Box 45"/>
            <p:cNvSpPr txBox="1">
              <a:spLocks noChangeArrowheads="1"/>
            </p:cNvSpPr>
            <p:nvPr/>
          </p:nvSpPr>
          <p:spPr bwMode="auto">
            <a:xfrm>
              <a:off x="1008" y="1968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</a:rPr>
                <a:t>5</a:t>
              </a:r>
            </a:p>
          </p:txBody>
        </p:sp>
        <p:sp>
          <p:nvSpPr>
            <p:cNvPr id="9238" name="Line 46"/>
            <p:cNvSpPr>
              <a:spLocks noChangeShapeType="1"/>
            </p:cNvSpPr>
            <p:nvPr/>
          </p:nvSpPr>
          <p:spPr bwMode="auto">
            <a:xfrm>
              <a:off x="1008" y="2007"/>
              <a:ext cx="0" cy="624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9" name="Text Box 47"/>
            <p:cNvSpPr txBox="1">
              <a:spLocks noChangeArrowheads="1"/>
            </p:cNvSpPr>
            <p:nvPr/>
          </p:nvSpPr>
          <p:spPr bwMode="auto">
            <a:xfrm>
              <a:off x="1008" y="2208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</a:rPr>
                <a:t>9</a:t>
              </a:r>
            </a:p>
          </p:txBody>
        </p:sp>
        <p:sp>
          <p:nvSpPr>
            <p:cNvPr id="9240" name="Text Box 48"/>
            <p:cNvSpPr txBox="1">
              <a:spLocks noChangeArrowheads="1"/>
            </p:cNvSpPr>
            <p:nvPr/>
          </p:nvSpPr>
          <p:spPr bwMode="auto">
            <a:xfrm>
              <a:off x="624" y="2160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>
                  <a:solidFill>
                    <a:srgbClr val="0000FF"/>
                  </a:solidFill>
                </a:rPr>
                <a:t>45</a:t>
              </a:r>
            </a:p>
          </p:txBody>
        </p:sp>
        <p:sp>
          <p:nvSpPr>
            <p:cNvPr id="9241" name="Text Box 49"/>
            <p:cNvSpPr txBox="1">
              <a:spLocks noChangeArrowheads="1"/>
            </p:cNvSpPr>
            <p:nvPr/>
          </p:nvSpPr>
          <p:spPr bwMode="auto">
            <a:xfrm>
              <a:off x="750" y="2400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</a:rPr>
                <a:t>1</a:t>
              </a:r>
            </a:p>
          </p:txBody>
        </p:sp>
        <p:sp>
          <p:nvSpPr>
            <p:cNvPr id="9242" name="Line 50"/>
            <p:cNvSpPr>
              <a:spLocks noChangeShapeType="1"/>
            </p:cNvSpPr>
            <p:nvPr/>
          </p:nvSpPr>
          <p:spPr bwMode="auto">
            <a:xfrm>
              <a:off x="1008" y="2235"/>
              <a:ext cx="336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3" name="Line 51"/>
            <p:cNvSpPr>
              <a:spLocks noChangeShapeType="1"/>
            </p:cNvSpPr>
            <p:nvPr/>
          </p:nvSpPr>
          <p:spPr bwMode="auto">
            <a:xfrm>
              <a:off x="672" y="2448"/>
              <a:ext cx="28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0644" name="Text Box 52"/>
          <p:cNvSpPr txBox="1">
            <a:spLocks noChangeArrowheads="1"/>
          </p:cNvSpPr>
          <p:nvPr/>
        </p:nvSpPr>
        <p:spPr bwMode="auto">
          <a:xfrm>
            <a:off x="3962400" y="41910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Đúng </a:t>
            </a:r>
          </a:p>
        </p:txBody>
      </p:sp>
      <p:sp>
        <p:nvSpPr>
          <p:cNvPr id="110645" name="Line 53"/>
          <p:cNvSpPr>
            <a:spLocks noChangeShapeType="1"/>
          </p:cNvSpPr>
          <p:nvPr/>
        </p:nvSpPr>
        <p:spPr bwMode="auto">
          <a:xfrm flipV="1">
            <a:off x="4572000" y="3733800"/>
            <a:ext cx="0" cy="609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788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06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0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0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0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0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0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0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0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0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0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0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10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110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29" grpId="0" animBg="1"/>
      <p:bldP spid="110630" grpId="0" animBg="1"/>
      <p:bldP spid="110631" grpId="0" animBg="1"/>
      <p:bldP spid="110632" grpId="0" animBg="1"/>
      <p:bldP spid="110633" grpId="0" animBg="1"/>
      <p:bldP spid="110634" grpId="0" animBg="1"/>
      <p:bldP spid="110644" grpId="0"/>
      <p:bldP spid="11064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1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816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7" descr="WhitecornerFlow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1816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6" name="Text Box 15"/>
          <p:cNvSpPr txBox="1">
            <a:spLocks noChangeArrowheads="1"/>
          </p:cNvSpPr>
          <p:nvPr/>
        </p:nvSpPr>
        <p:spPr bwMode="auto">
          <a:xfrm>
            <a:off x="0" y="1905000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1: Tính :</a:t>
            </a:r>
          </a:p>
        </p:txBody>
      </p:sp>
      <p:sp>
        <p:nvSpPr>
          <p:cNvPr id="7215" name="TextBox 5"/>
          <p:cNvSpPr txBox="1">
            <a:spLocks noChangeArrowheads="1"/>
          </p:cNvSpPr>
          <p:nvPr/>
        </p:nvSpPr>
        <p:spPr bwMode="auto">
          <a:xfrm>
            <a:off x="3419475" y="2895600"/>
            <a:ext cx="466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CC"/>
                </a:solidFill>
                <a:latin typeface="HP001 4H" pitchFamily="34" charset="0"/>
              </a:rPr>
              <a:t>4</a:t>
            </a:r>
          </a:p>
        </p:txBody>
      </p:sp>
      <p:sp>
        <p:nvSpPr>
          <p:cNvPr id="7216" name="TextBox 6"/>
          <p:cNvSpPr txBox="1">
            <a:spLocks noChangeArrowheads="1"/>
          </p:cNvSpPr>
          <p:nvPr/>
        </p:nvSpPr>
        <p:spPr bwMode="auto">
          <a:xfrm>
            <a:off x="2665413" y="2971800"/>
            <a:ext cx="8397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CC"/>
                </a:solidFill>
                <a:latin typeface="HP001 4H" pitchFamily="34" charset="0"/>
              </a:rPr>
              <a:t>35</a:t>
            </a:r>
          </a:p>
        </p:txBody>
      </p:sp>
      <p:grpSp>
        <p:nvGrpSpPr>
          <p:cNvPr id="7256" name="Group 88"/>
          <p:cNvGrpSpPr>
            <a:grpSpLocks/>
          </p:cNvGrpSpPr>
          <p:nvPr/>
        </p:nvGrpSpPr>
        <p:grpSpPr bwMode="auto">
          <a:xfrm>
            <a:off x="3429000" y="2971800"/>
            <a:ext cx="687388" cy="1066800"/>
            <a:chOff x="2160" y="1872"/>
            <a:chExt cx="433" cy="672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2161" y="2208"/>
              <a:ext cx="43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1825" y="2207"/>
              <a:ext cx="672" cy="1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11" name="TextBox 10"/>
          <p:cNvSpPr txBox="1">
            <a:spLocks noChangeArrowheads="1"/>
          </p:cNvSpPr>
          <p:nvPr/>
        </p:nvSpPr>
        <p:spPr bwMode="auto">
          <a:xfrm>
            <a:off x="5707063" y="2936875"/>
            <a:ext cx="466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CC"/>
                </a:solidFill>
                <a:latin typeface="HP001 4H" pitchFamily="34" charset="0"/>
              </a:rPr>
              <a:t>5</a:t>
            </a:r>
          </a:p>
        </p:txBody>
      </p:sp>
      <p:sp>
        <p:nvSpPr>
          <p:cNvPr id="7212" name="TextBox 11"/>
          <p:cNvSpPr txBox="1">
            <a:spLocks noChangeArrowheads="1"/>
          </p:cNvSpPr>
          <p:nvPr/>
        </p:nvSpPr>
        <p:spPr bwMode="auto">
          <a:xfrm>
            <a:off x="4953000" y="2979738"/>
            <a:ext cx="8397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CC"/>
                </a:solidFill>
                <a:latin typeface="HP001 4H" pitchFamily="34" charset="0"/>
              </a:rPr>
              <a:t>42</a:t>
            </a:r>
          </a:p>
        </p:txBody>
      </p:sp>
      <p:grpSp>
        <p:nvGrpSpPr>
          <p:cNvPr id="7257" name="Group 89"/>
          <p:cNvGrpSpPr>
            <a:grpSpLocks/>
          </p:cNvGrpSpPr>
          <p:nvPr/>
        </p:nvGrpSpPr>
        <p:grpSpPr bwMode="auto">
          <a:xfrm>
            <a:off x="5715000" y="2971800"/>
            <a:ext cx="687388" cy="1066800"/>
            <a:chOff x="3600" y="1872"/>
            <a:chExt cx="433" cy="672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3601" y="2208"/>
              <a:ext cx="43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>
              <a:off x="3265" y="2207"/>
              <a:ext cx="672" cy="1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07" name="TextBox 15"/>
          <p:cNvSpPr txBox="1">
            <a:spLocks noChangeArrowheads="1"/>
          </p:cNvSpPr>
          <p:nvPr/>
        </p:nvSpPr>
        <p:spPr bwMode="auto">
          <a:xfrm>
            <a:off x="8096250" y="2924175"/>
            <a:ext cx="466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CC"/>
                </a:solidFill>
                <a:latin typeface="HP001 4H" pitchFamily="34" charset="0"/>
              </a:rPr>
              <a:t>6</a:t>
            </a:r>
          </a:p>
        </p:txBody>
      </p:sp>
      <p:sp>
        <p:nvSpPr>
          <p:cNvPr id="7208" name="TextBox 16"/>
          <p:cNvSpPr txBox="1">
            <a:spLocks noChangeArrowheads="1"/>
          </p:cNvSpPr>
          <p:nvPr/>
        </p:nvSpPr>
        <p:spPr bwMode="auto">
          <a:xfrm>
            <a:off x="7399338" y="2895600"/>
            <a:ext cx="8397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CC"/>
                </a:solidFill>
                <a:latin typeface="HP001 4H" pitchFamily="34" charset="0"/>
              </a:rPr>
              <a:t>58</a:t>
            </a:r>
          </a:p>
        </p:txBody>
      </p:sp>
      <p:grpSp>
        <p:nvGrpSpPr>
          <p:cNvPr id="7258" name="Group 90"/>
          <p:cNvGrpSpPr>
            <a:grpSpLocks/>
          </p:cNvGrpSpPr>
          <p:nvPr/>
        </p:nvGrpSpPr>
        <p:grpSpPr bwMode="auto">
          <a:xfrm>
            <a:off x="8129588" y="2973388"/>
            <a:ext cx="696912" cy="1141412"/>
            <a:chOff x="5136" y="1825"/>
            <a:chExt cx="439" cy="719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5143" y="2160"/>
              <a:ext cx="43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4781" y="2180"/>
              <a:ext cx="719" cy="8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8" name="Straight Connector 27"/>
          <p:cNvCxnSpPr/>
          <p:nvPr/>
        </p:nvCxnSpPr>
        <p:spPr>
          <a:xfrm>
            <a:off x="2667000" y="4114800"/>
            <a:ext cx="6858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467600" y="4114800"/>
            <a:ext cx="6096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03" name="TextBox 20"/>
          <p:cNvSpPr txBox="1">
            <a:spLocks noChangeArrowheads="1"/>
          </p:cNvSpPr>
          <p:nvPr/>
        </p:nvSpPr>
        <p:spPr bwMode="auto">
          <a:xfrm>
            <a:off x="1057275" y="2895600"/>
            <a:ext cx="466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HP001 4H" pitchFamily="34" charset="0"/>
              </a:rPr>
              <a:t>2</a:t>
            </a:r>
          </a:p>
        </p:txBody>
      </p:sp>
      <p:sp>
        <p:nvSpPr>
          <p:cNvPr id="7204" name="TextBox 21"/>
          <p:cNvSpPr txBox="1">
            <a:spLocks noChangeArrowheads="1"/>
          </p:cNvSpPr>
          <p:nvPr/>
        </p:nvSpPr>
        <p:spPr bwMode="auto">
          <a:xfrm>
            <a:off x="303213" y="2971800"/>
            <a:ext cx="8397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 dirty="0">
                <a:solidFill>
                  <a:srgbClr val="0000FF"/>
                </a:solidFill>
                <a:latin typeface="HP001 4H" pitchFamily="34" charset="0"/>
              </a:rPr>
              <a:t>17</a:t>
            </a:r>
          </a:p>
        </p:txBody>
      </p:sp>
      <p:grpSp>
        <p:nvGrpSpPr>
          <p:cNvPr id="7255" name="Group 87"/>
          <p:cNvGrpSpPr>
            <a:grpSpLocks/>
          </p:cNvGrpSpPr>
          <p:nvPr/>
        </p:nvGrpSpPr>
        <p:grpSpPr bwMode="auto">
          <a:xfrm>
            <a:off x="1066800" y="2973388"/>
            <a:ext cx="687388" cy="1065212"/>
            <a:chOff x="672" y="1873"/>
            <a:chExt cx="433" cy="671"/>
          </a:xfrm>
        </p:grpSpPr>
        <p:cxnSp>
          <p:nvCxnSpPr>
            <p:cNvPr id="4132" name="Straight Connector 40"/>
            <p:cNvCxnSpPr>
              <a:cxnSpLocks noChangeShapeType="1"/>
            </p:cNvCxnSpPr>
            <p:nvPr/>
          </p:nvCxnSpPr>
          <p:spPr bwMode="auto">
            <a:xfrm>
              <a:off x="673" y="2208"/>
              <a:ext cx="432" cy="0"/>
            </a:xfrm>
            <a:prstGeom prst="line">
              <a:avLst/>
            </a:prstGeom>
            <a:noFill/>
            <a:ln w="38100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33" name="Straight Connector 41"/>
            <p:cNvCxnSpPr>
              <a:cxnSpLocks noChangeShapeType="1"/>
            </p:cNvCxnSpPr>
            <p:nvPr/>
          </p:nvCxnSpPr>
          <p:spPr bwMode="auto">
            <a:xfrm rot="5400000">
              <a:off x="337" y="2208"/>
              <a:ext cx="671" cy="2"/>
            </a:xfrm>
            <a:prstGeom prst="line">
              <a:avLst/>
            </a:prstGeom>
            <a:noFill/>
            <a:ln w="38100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49" name="Straight Connector 48"/>
          <p:cNvCxnSpPr/>
          <p:nvPr/>
        </p:nvCxnSpPr>
        <p:spPr bwMode="auto">
          <a:xfrm>
            <a:off x="457200" y="4191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6" name="Text Box 52"/>
          <p:cNvSpPr txBox="1">
            <a:spLocks noChangeArrowheads="1"/>
          </p:cNvSpPr>
          <p:nvPr/>
        </p:nvSpPr>
        <p:spPr bwMode="auto">
          <a:xfrm>
            <a:off x="0" y="0"/>
            <a:ext cx="914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3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22" name="Text Box 54"/>
          <p:cNvSpPr txBox="1">
            <a:spLocks noChangeArrowheads="1"/>
          </p:cNvSpPr>
          <p:nvPr/>
        </p:nvSpPr>
        <p:spPr bwMode="auto">
          <a:xfrm>
            <a:off x="181970" y="898525"/>
            <a:ext cx="914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alt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23" name="Text Box 55"/>
          <p:cNvSpPr txBox="1">
            <a:spLocks noChangeArrowheads="1"/>
          </p:cNvSpPr>
          <p:nvPr/>
        </p:nvSpPr>
        <p:spPr bwMode="auto">
          <a:xfrm>
            <a:off x="1143000" y="3581400"/>
            <a:ext cx="53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7224" name="Text Box 56"/>
          <p:cNvSpPr txBox="1">
            <a:spLocks noChangeArrowheads="1"/>
          </p:cNvSpPr>
          <p:nvPr/>
        </p:nvSpPr>
        <p:spPr bwMode="auto">
          <a:xfrm>
            <a:off x="228600" y="3505200"/>
            <a:ext cx="76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</a:rPr>
              <a:t>16</a:t>
            </a:r>
          </a:p>
        </p:txBody>
      </p:sp>
      <p:sp>
        <p:nvSpPr>
          <p:cNvPr id="7225" name="Text Box 57"/>
          <p:cNvSpPr txBox="1">
            <a:spLocks noChangeArrowheads="1"/>
          </p:cNvSpPr>
          <p:nvPr/>
        </p:nvSpPr>
        <p:spPr bwMode="auto">
          <a:xfrm>
            <a:off x="457200" y="426720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7230" name="Text Box 62"/>
          <p:cNvSpPr txBox="1">
            <a:spLocks noChangeArrowheads="1"/>
          </p:cNvSpPr>
          <p:nvPr/>
        </p:nvSpPr>
        <p:spPr bwMode="auto">
          <a:xfrm>
            <a:off x="3505200" y="3581400"/>
            <a:ext cx="53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7231" name="Text Box 63"/>
          <p:cNvSpPr txBox="1">
            <a:spLocks noChangeArrowheads="1"/>
          </p:cNvSpPr>
          <p:nvPr/>
        </p:nvSpPr>
        <p:spPr bwMode="auto">
          <a:xfrm>
            <a:off x="2667000" y="3429000"/>
            <a:ext cx="76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</a:rPr>
              <a:t>32</a:t>
            </a:r>
          </a:p>
        </p:txBody>
      </p:sp>
      <p:sp>
        <p:nvSpPr>
          <p:cNvPr id="7233" name="Text Box 65"/>
          <p:cNvSpPr txBox="1">
            <a:spLocks noChangeArrowheads="1"/>
          </p:cNvSpPr>
          <p:nvPr/>
        </p:nvSpPr>
        <p:spPr bwMode="auto">
          <a:xfrm>
            <a:off x="2971800" y="411480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</a:rPr>
              <a:t>3</a:t>
            </a:r>
          </a:p>
        </p:txBody>
      </p:sp>
      <p:cxnSp>
        <p:nvCxnSpPr>
          <p:cNvPr id="2" name="Straight Connector 27"/>
          <p:cNvCxnSpPr/>
          <p:nvPr/>
        </p:nvCxnSpPr>
        <p:spPr>
          <a:xfrm>
            <a:off x="5029200" y="4191000"/>
            <a:ext cx="6096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41" name="Text Box 73"/>
          <p:cNvSpPr txBox="1">
            <a:spLocks noChangeArrowheads="1"/>
          </p:cNvSpPr>
          <p:nvPr/>
        </p:nvSpPr>
        <p:spPr bwMode="auto">
          <a:xfrm>
            <a:off x="5791200" y="3505200"/>
            <a:ext cx="53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7242" name="Text Box 74"/>
          <p:cNvSpPr txBox="1">
            <a:spLocks noChangeArrowheads="1"/>
          </p:cNvSpPr>
          <p:nvPr/>
        </p:nvSpPr>
        <p:spPr bwMode="auto">
          <a:xfrm>
            <a:off x="4953000" y="3505200"/>
            <a:ext cx="838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</a:rPr>
              <a:t>40</a:t>
            </a:r>
          </a:p>
        </p:txBody>
      </p:sp>
      <p:sp>
        <p:nvSpPr>
          <p:cNvPr id="7244" name="Text Box 76"/>
          <p:cNvSpPr txBox="1">
            <a:spLocks noChangeArrowheads="1"/>
          </p:cNvSpPr>
          <p:nvPr/>
        </p:nvSpPr>
        <p:spPr bwMode="auto">
          <a:xfrm>
            <a:off x="5181600" y="419100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7248" name="Text Box 80"/>
          <p:cNvSpPr txBox="1">
            <a:spLocks noChangeArrowheads="1"/>
          </p:cNvSpPr>
          <p:nvPr/>
        </p:nvSpPr>
        <p:spPr bwMode="auto">
          <a:xfrm>
            <a:off x="8229600" y="3429000"/>
            <a:ext cx="609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</a:rPr>
              <a:t>9</a:t>
            </a:r>
          </a:p>
        </p:txBody>
      </p:sp>
      <p:sp>
        <p:nvSpPr>
          <p:cNvPr id="7249" name="Text Box 81"/>
          <p:cNvSpPr txBox="1">
            <a:spLocks noChangeArrowheads="1"/>
          </p:cNvSpPr>
          <p:nvPr/>
        </p:nvSpPr>
        <p:spPr bwMode="auto">
          <a:xfrm>
            <a:off x="7391400" y="3429000"/>
            <a:ext cx="838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</a:rPr>
              <a:t>54</a:t>
            </a:r>
          </a:p>
        </p:txBody>
      </p:sp>
      <p:sp>
        <p:nvSpPr>
          <p:cNvPr id="7251" name="Text Box 83"/>
          <p:cNvSpPr txBox="1">
            <a:spLocks noChangeArrowheads="1"/>
          </p:cNvSpPr>
          <p:nvPr/>
        </p:nvSpPr>
        <p:spPr bwMode="auto">
          <a:xfrm>
            <a:off x="7699375" y="4095750"/>
            <a:ext cx="609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988951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2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2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7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7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7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7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7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7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7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7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7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7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7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7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7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7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7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7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7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7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7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/>
      <p:bldP spid="7215" grpId="0"/>
      <p:bldP spid="7216" grpId="0"/>
      <p:bldP spid="7211" grpId="0"/>
      <p:bldP spid="7212" grpId="0"/>
      <p:bldP spid="7207" grpId="0"/>
      <p:bldP spid="7208" grpId="0"/>
      <p:bldP spid="7203" grpId="0"/>
      <p:bldP spid="7204" grpId="0"/>
      <p:bldP spid="7222" grpId="0"/>
      <p:bldP spid="7223" grpId="0"/>
      <p:bldP spid="7224" grpId="0"/>
      <p:bldP spid="7225" grpId="0"/>
      <p:bldP spid="7230" grpId="0"/>
      <p:bldP spid="7231" grpId="0"/>
      <p:bldP spid="7233" grpId="0"/>
      <p:bldP spid="7241" grpId="0"/>
      <p:bldP spid="7242" grpId="0"/>
      <p:bldP spid="7244" grpId="0"/>
      <p:bldP spid="7248" grpId="0"/>
      <p:bldP spid="7249" grpId="0"/>
      <p:bldP spid="725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1734&quot;&gt;&lt;object type=&quot;3&quot; unique_id=&quot;11735&quot;&gt;&lt;property id=&quot;20148&quot; value=&quot;5&quot;/&gt;&lt;property id=&quot;20300&quot; value=&quot;Slide 1&quot;/&gt;&lt;property id=&quot;20307&quot; value=&quot;277&quot;/&gt;&lt;/object&gt;&lt;object type=&quot;3&quot; unique_id=&quot;11736&quot;&gt;&lt;property id=&quot;20148&quot; value=&quot;5&quot;/&gt;&lt;property id=&quot;20300&quot; value=&quot;Slide 2&quot;/&gt;&lt;property id=&quot;20307&quot; value=&quot;276&quot;/&gt;&lt;/object&gt;&lt;object type=&quot;3&quot; unique_id=&quot;11737&quot;&gt;&lt;property id=&quot;20148&quot; value=&quot;5&quot;/&gt;&lt;property id=&quot;20300&quot; value=&quot;Slide 3&quot;/&gt;&lt;property id=&quot;20307&quot; value=&quot;278&quot;/&gt;&lt;/object&gt;&lt;object type=&quot;3&quot; unique_id=&quot;11738&quot;&gt;&lt;property id=&quot;20148&quot; value=&quot;5&quot;/&gt;&lt;property id=&quot;20300&quot; value=&quot;Slide 4&quot;/&gt;&lt;property id=&quot;20307&quot; value=&quot;271&quot;/&gt;&lt;/object&gt;&lt;object type=&quot;3&quot; unique_id=&quot;11739&quot;&gt;&lt;property id=&quot;20148&quot; value=&quot;5&quot;/&gt;&lt;property id=&quot;20300&quot; value=&quot;Slide 5 - &amp;quot;Bài 4 : Khoanh vào chữ đặt trước câu trả lời đúng&amp;quot;&quot;/&gt;&lt;property id=&quot;20307&quot; value=&quot;279&quot;/&gt;&lt;/object&gt;&lt;object type=&quot;3&quot; unique_id=&quot;11740&quot;&gt;&lt;property id=&quot;20148&quot; value=&quot;5&quot;/&gt;&lt;property id=&quot;20300&quot; value=&quot;Slide 6 - &amp;quot;32  6 &amp;quot;&quot;/&gt;&lt;property id=&quot;20307&quot; value=&quot;283&quot;/&gt;&lt;/object&gt;&lt;/object&gt;&lt;object type=&quot;8&quot; unique_id=&quot;11748&quot;&gt;&lt;/object&gt;&lt;/object&gt;&lt;/database&gt;"/>
  <p:tag name="MMPROD_NEXTUNIQUEID" val="10015"/>
  <p:tag name="SECTOMILLISECCONVERTED" val="1"/>
</p:tagLst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1408</TotalTime>
  <Words>696</Words>
  <Application>Microsoft Office PowerPoint</Application>
  <PresentationFormat>On-screen Show (4:3)</PresentationFormat>
  <Paragraphs>273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Crayons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hhhh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Quận Gò Vấp Trường Tiểu học Minh Khai Lớp: Ba 5 </dc:title>
  <dc:creator>@@@</dc:creator>
  <cp:lastModifiedBy>Windows User</cp:lastModifiedBy>
  <cp:revision>477</cp:revision>
  <dcterms:created xsi:type="dcterms:W3CDTF">2007-10-12T16:54:26Z</dcterms:created>
  <dcterms:modified xsi:type="dcterms:W3CDTF">2021-10-09T11:02:01Z</dcterms:modified>
</cp:coreProperties>
</file>